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10"/>
  </p:notesMasterIdLst>
  <p:handoutMasterIdLst>
    <p:handoutMasterId r:id="rId11"/>
  </p:handoutMasterIdLst>
  <p:sldIdLst>
    <p:sldId id="257" r:id="rId3"/>
    <p:sldId id="269" r:id="rId4"/>
    <p:sldId id="270" r:id="rId5"/>
    <p:sldId id="275" r:id="rId6"/>
    <p:sldId id="272" r:id="rId7"/>
    <p:sldId id="271" r:id="rId8"/>
    <p:sldId id="273" r:id="rId9"/>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072">
          <p15:clr>
            <a:srgbClr val="A4A3A4"/>
          </p15:clr>
        </p15:guide>
        <p15:guide id="3" orient="horz" pos="3888">
          <p15:clr>
            <a:srgbClr val="A4A3A4"/>
          </p15:clr>
        </p15:guide>
        <p15:guide id="4" orient="horz" pos="368">
          <p15:clr>
            <a:srgbClr val="A4A3A4"/>
          </p15:clr>
        </p15:guide>
        <p15:guide id="5" pos="3839">
          <p15:clr>
            <a:srgbClr val="A4A3A4"/>
          </p15:clr>
        </p15:guide>
        <p15:guide id="6" pos="768">
          <p15:clr>
            <a:srgbClr val="A4A3A4"/>
          </p15:clr>
        </p15:guide>
        <p15:guide id="7" pos="729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成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99"/>
    <a:srgbClr val="469292"/>
    <a:srgbClr val="14FC2A"/>
    <a:srgbClr val="060A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D113A9D2-9D6B-4929-AA2D-F23B5EE8CBE7}" styleName="テーマ スタイル 2 - アクセント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24" autoAdjust="0"/>
    <p:restoredTop sz="94660"/>
  </p:normalViewPr>
  <p:slideViewPr>
    <p:cSldViewPr>
      <p:cViewPr varScale="1">
        <p:scale>
          <a:sx n="38" d="100"/>
          <a:sy n="38" d="100"/>
        </p:scale>
        <p:origin x="64" y="932"/>
      </p:cViewPr>
      <p:guideLst>
        <p:guide orient="horz" pos="2160"/>
        <p:guide orient="horz" pos="1072"/>
        <p:guide orient="horz" pos="3888"/>
        <p:guide orient="horz" pos="368"/>
        <p:guide pos="3839"/>
        <p:guide pos="768"/>
        <p:guide pos="7294"/>
      </p:guideLst>
    </p:cSldViewPr>
  </p:slideViewPr>
  <p:notesTextViewPr>
    <p:cViewPr>
      <p:scale>
        <a:sx n="1" d="1"/>
        <a:sy n="1" d="1"/>
      </p:scale>
      <p:origin x="0" y="0"/>
    </p:cViewPr>
  </p:notesTextViewPr>
  <p:notesViewPr>
    <p:cSldViewPr showGuides="1">
      <p:cViewPr varScale="1">
        <p:scale>
          <a:sx n="84" d="100"/>
          <a:sy n="84" d="100"/>
        </p:scale>
        <p:origin x="1002" y="6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commentAuthors" Target="commentAuthors.xml"/><Relationship Id="rId2" Type="http://schemas.openxmlformats.org/officeDocument/2006/relationships/slideMaster" Target="slideMasters/slideMaster1.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latinLnBrk="0">
              <a:defRPr kumimoji="1" lang="ja-JP" sz="1200"/>
            </a:lvl1pPr>
          </a:lstStyle>
          <a:p>
            <a:endParaRPr kumimoji="1" lang="ja-JP"/>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latinLnBrk="0">
              <a:defRPr kumimoji="1" lang="ja-JP" sz="1200"/>
            </a:lvl1pPr>
          </a:lstStyle>
          <a:p>
            <a:fld id="{FE5B4EDC-59C0-49C7-8ADA-5A781B329E02}" type="datetimeFigureOut">
              <a:rPr kumimoji="1" lang="en-US" altLang="ja-JP"/>
              <a:t>12/23/2015</a:t>
            </a:fld>
            <a:endParaRPr kumimoji="1" lang="ja-JP"/>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latinLnBrk="0">
              <a:defRPr kumimoji="1" lang="ja-JP" sz="1200"/>
            </a:lvl1pPr>
          </a:lstStyle>
          <a:p>
            <a:endParaRPr kumimoji="1" lang="ja-JP"/>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latinLnBrk="0">
              <a:defRPr kumimoji="1" lang="ja-JP" sz="1200"/>
            </a:lvl1pPr>
          </a:lstStyle>
          <a:p>
            <a:fld id="{79429053-DC2A-4342-ADD4-2FD729D91E2C}" type="slidenum">
              <a:rPr kumimoji="1" lang="ja-JP"/>
              <a:t>‹#›</a:t>
            </a:fld>
            <a:endParaRPr kumimoji="1" lang="ja-JP"/>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latinLnBrk="0">
              <a:defRPr kumimoji="1" lang="ja-JP" sz="1200"/>
            </a:lvl1pPr>
          </a:lstStyle>
          <a:p>
            <a:endParaRPr kumimoji="1" lang="ja-JP"/>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latinLnBrk="0">
              <a:defRPr kumimoji="1" lang="ja-JP" sz="1200"/>
            </a:lvl1pPr>
          </a:lstStyle>
          <a:p>
            <a:fld id="{F2D8D46A-B586-417D-BFBD-8C8FE0AAF762}" type="datetimeFigureOut">
              <a:t>2015/12/23</a:t>
            </a:fld>
            <a:endParaRPr kumimoji="1" lang="ja-JP"/>
          </a:p>
        </p:txBody>
      </p:sp>
      <p:sp>
        <p:nvSpPr>
          <p:cNvPr id="4" name="スライド イメージ プレースホルダー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kumimoji="1" lang="ja-JP"/>
          </a:p>
        </p:txBody>
      </p:sp>
      <p:sp>
        <p:nvSpPr>
          <p:cNvPr id="5" name="メモ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t>マスター テキストのスタイルを編集するには、ここをクリック</a:t>
            </a:r>
          </a:p>
          <a:p>
            <a:pPr lvl="1"/>
            <a:r>
              <a:rPr kumimoji="1" lang="ja-JP"/>
              <a:t>第 2 レベル</a:t>
            </a:r>
          </a:p>
          <a:p>
            <a:pPr lvl="2"/>
            <a:r>
              <a:rPr kumimoji="1" lang="ja-JP"/>
              <a:t>第 3 レベル</a:t>
            </a:r>
          </a:p>
          <a:p>
            <a:pPr lvl="3"/>
            <a:r>
              <a:rPr kumimoji="1" lang="ja-JP"/>
              <a:t>第 4 レベル</a:t>
            </a:r>
          </a:p>
          <a:p>
            <a:pPr lvl="4"/>
            <a:r>
              <a:rPr kumimoji="1" lang="ja-JP"/>
              <a:t>第 5 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latinLnBrk="0">
              <a:defRPr kumimoji="1" lang="ja-JP" sz="1200"/>
            </a:lvl1pPr>
          </a:lstStyle>
          <a:p>
            <a:endParaRPr kumimoji="1" lang="ja-JP"/>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latinLnBrk="0">
              <a:defRPr kumimoji="1" lang="ja-JP" sz="1200"/>
            </a:lvl1pPr>
          </a:lstStyle>
          <a:p>
            <a:fld id="{3EBA5BD7-F043-4D1B-AA17-CD412FC534DE}" type="slidenum">
              <a:t>‹#›</a:t>
            </a:fld>
            <a:endParaRPr kumimoji="1" lang="ja-JP"/>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kumimoji="1" lang="ja-JP" sz="1600" kern="1200">
        <a:solidFill>
          <a:schemeClr val="tx1"/>
        </a:solidFill>
        <a:latin typeface="+mn-lt"/>
        <a:ea typeface="+mn-ea"/>
        <a:cs typeface="+mn-cs"/>
      </a:defRPr>
    </a:lvl1pPr>
    <a:lvl2pPr marL="609493" algn="l" defTabSz="1218987" rtl="0" eaLnBrk="1" latinLnBrk="0" hangingPunct="1">
      <a:defRPr kumimoji="1" lang="ja-JP" sz="1600" kern="1200">
        <a:solidFill>
          <a:schemeClr val="tx1"/>
        </a:solidFill>
        <a:latin typeface="+mn-lt"/>
        <a:ea typeface="+mn-ea"/>
        <a:cs typeface="+mn-cs"/>
      </a:defRPr>
    </a:lvl2pPr>
    <a:lvl3pPr marL="1218987" algn="l" defTabSz="1218987" rtl="0" eaLnBrk="1" latinLnBrk="0" hangingPunct="1">
      <a:defRPr kumimoji="1" lang="ja-JP" sz="1600" kern="1200">
        <a:solidFill>
          <a:schemeClr val="tx1"/>
        </a:solidFill>
        <a:latin typeface="+mn-lt"/>
        <a:ea typeface="+mn-ea"/>
        <a:cs typeface="+mn-cs"/>
      </a:defRPr>
    </a:lvl3pPr>
    <a:lvl4pPr marL="1828480" algn="l" defTabSz="1218987" rtl="0" eaLnBrk="1" latinLnBrk="0" hangingPunct="1">
      <a:defRPr kumimoji="1" lang="ja-JP" sz="1600" kern="1200">
        <a:solidFill>
          <a:schemeClr val="tx1"/>
        </a:solidFill>
        <a:latin typeface="+mn-lt"/>
        <a:ea typeface="+mn-ea"/>
        <a:cs typeface="+mn-cs"/>
      </a:defRPr>
    </a:lvl4pPr>
    <a:lvl5pPr marL="2437973" algn="l" defTabSz="1218987" rtl="0" eaLnBrk="1" latinLnBrk="0" hangingPunct="1">
      <a:defRPr kumimoji="1" lang="ja-JP" sz="1600" kern="1200">
        <a:solidFill>
          <a:schemeClr val="tx1"/>
        </a:solidFill>
        <a:latin typeface="+mn-lt"/>
        <a:ea typeface="+mn-ea"/>
        <a:cs typeface="+mn-cs"/>
      </a:defRPr>
    </a:lvl5pPr>
    <a:lvl6pPr marL="3047467" algn="l" defTabSz="1218987" rtl="0" eaLnBrk="1" latinLnBrk="0" hangingPunct="1">
      <a:defRPr kumimoji="1" lang="ja-JP" sz="1600" kern="1200">
        <a:solidFill>
          <a:schemeClr val="tx1"/>
        </a:solidFill>
        <a:latin typeface="+mn-lt"/>
        <a:ea typeface="+mn-ea"/>
        <a:cs typeface="+mn-cs"/>
      </a:defRPr>
    </a:lvl6pPr>
    <a:lvl7pPr marL="3656960" algn="l" defTabSz="1218987" rtl="0" eaLnBrk="1" latinLnBrk="0" hangingPunct="1">
      <a:defRPr kumimoji="1" lang="ja-JP" sz="1600" kern="1200">
        <a:solidFill>
          <a:schemeClr val="tx1"/>
        </a:solidFill>
        <a:latin typeface="+mn-lt"/>
        <a:ea typeface="+mn-ea"/>
        <a:cs typeface="+mn-cs"/>
      </a:defRPr>
    </a:lvl7pPr>
    <a:lvl8pPr marL="4266453" algn="l" defTabSz="1218987" rtl="0" eaLnBrk="1" latinLnBrk="0" hangingPunct="1">
      <a:defRPr kumimoji="1" lang="ja-JP" sz="1600" kern="1200">
        <a:solidFill>
          <a:schemeClr val="tx1"/>
        </a:solidFill>
        <a:latin typeface="+mn-lt"/>
        <a:ea typeface="+mn-ea"/>
        <a:cs typeface="+mn-cs"/>
      </a:defRPr>
    </a:lvl8pPr>
    <a:lvl9pPr marL="4875947" algn="l" defTabSz="1218987" rtl="0" eaLnBrk="1" latinLnBrk="0" hangingPunct="1">
      <a:defRPr kumimoji="1" lang="ja-JP"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EBA5BD7-F043-4D1B-AA17-CD412FC534DE}" type="slidenum">
              <a:rPr lang="en-US" altLang="ja-JP" smtClean="0"/>
              <a:t>1</a:t>
            </a:fld>
            <a:endParaRPr kumimoji="1" lang="ja-JP" altLang="en-US"/>
          </a:p>
        </p:txBody>
      </p:sp>
    </p:spTree>
    <p:extLst>
      <p:ext uri="{BB962C8B-B14F-4D97-AF65-F5344CB8AC3E}">
        <p14:creationId xmlns:p14="http://schemas.microsoft.com/office/powerpoint/2010/main" val="800717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ゲームタイトルをどんと発表したうえでどのようなものかをスライドの内容程度の荒っぽさで話してもらっても構わない。最後の内容は言わなくてもいい。</a:t>
            </a:r>
            <a:endParaRPr kumimoji="1" lang="en-US" altLang="ja-JP" dirty="0" smtClean="0"/>
          </a:p>
          <a:p>
            <a:r>
              <a:rPr kumimoji="1" lang="ja-JP" altLang="en-US" dirty="0" smtClean="0"/>
              <a:t>詳細は言わず大雑把に表現する。戦争するゲームだと伝えればわかりやすい。</a:t>
            </a:r>
            <a:endParaRPr kumimoji="1" lang="en-US" altLang="ja-JP" dirty="0" smtClean="0"/>
          </a:p>
          <a:p>
            <a:r>
              <a:rPr kumimoji="1" lang="ja-JP" altLang="en-US" dirty="0" smtClean="0"/>
              <a:t>茂木君担当</a:t>
            </a:r>
            <a:endParaRPr kumimoji="1" lang="ja-JP" altLang="en-US" dirty="0"/>
          </a:p>
        </p:txBody>
      </p:sp>
      <p:sp>
        <p:nvSpPr>
          <p:cNvPr id="4" name="スライド番号プレースホルダー 3"/>
          <p:cNvSpPr>
            <a:spLocks noGrp="1"/>
          </p:cNvSpPr>
          <p:nvPr>
            <p:ph type="sldNum" sz="quarter" idx="10"/>
          </p:nvPr>
        </p:nvSpPr>
        <p:spPr/>
        <p:txBody>
          <a:bodyPr/>
          <a:lstStyle/>
          <a:p>
            <a:fld id="{3EBA5BD7-F043-4D1B-AA17-CD412FC534DE}" type="slidenum">
              <a:rPr lang="en-US" altLang="ja-JP" smtClean="0"/>
              <a:t>2</a:t>
            </a:fld>
            <a:endParaRPr kumimoji="1" lang="ja-JP" altLang="en-US"/>
          </a:p>
        </p:txBody>
      </p:sp>
    </p:spTree>
    <p:extLst>
      <p:ext uri="{BB962C8B-B14F-4D97-AF65-F5344CB8AC3E}">
        <p14:creationId xmlns:p14="http://schemas.microsoft.com/office/powerpoint/2010/main" val="765127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プレイヤーを楽しませたいエンターテインメント性の提示を重視する。最後のハイライトはその意味で。</a:t>
            </a:r>
            <a:endParaRPr kumimoji="1" lang="en-US" altLang="ja-JP" dirty="0" smtClean="0"/>
          </a:p>
          <a:p>
            <a:r>
              <a:rPr kumimoji="1" lang="ja-JP" altLang="en-US" dirty="0" smtClean="0"/>
              <a:t>茂木君担当</a:t>
            </a:r>
            <a:endParaRPr kumimoji="1" lang="ja-JP" altLang="en-US" dirty="0"/>
          </a:p>
        </p:txBody>
      </p:sp>
      <p:sp>
        <p:nvSpPr>
          <p:cNvPr id="4" name="スライド番号プレースホルダー 3"/>
          <p:cNvSpPr>
            <a:spLocks noGrp="1"/>
          </p:cNvSpPr>
          <p:nvPr>
            <p:ph type="sldNum" sz="quarter" idx="10"/>
          </p:nvPr>
        </p:nvSpPr>
        <p:spPr/>
        <p:txBody>
          <a:bodyPr/>
          <a:lstStyle/>
          <a:p>
            <a:fld id="{3EBA5BD7-F043-4D1B-AA17-CD412FC534DE}" type="slidenum">
              <a:rPr lang="en-US" altLang="ja-JP" smtClean="0"/>
              <a:t>3</a:t>
            </a:fld>
            <a:endParaRPr kumimoji="1" lang="ja-JP" altLang="en-US"/>
          </a:p>
        </p:txBody>
      </p:sp>
    </p:spTree>
    <p:extLst>
      <p:ext uri="{BB962C8B-B14F-4D97-AF65-F5344CB8AC3E}">
        <p14:creationId xmlns:p14="http://schemas.microsoft.com/office/powerpoint/2010/main" val="2877640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矢倉担当、あくまで予定の物だということを遠回しに説明頼む</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EBA5BD7-F043-4D1B-AA17-CD412FC534DE}" type="slidenum">
              <a:rPr lang="en-US" altLang="ja-JP" smtClean="0"/>
              <a:t>4</a:t>
            </a:fld>
            <a:endParaRPr kumimoji="1" lang="ja-JP" altLang="en-US"/>
          </a:p>
        </p:txBody>
      </p:sp>
    </p:spTree>
    <p:extLst>
      <p:ext uri="{BB962C8B-B14F-4D97-AF65-F5344CB8AC3E}">
        <p14:creationId xmlns:p14="http://schemas.microsoft.com/office/powerpoint/2010/main" val="4244066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a:p>
            <a:r>
              <a:rPr kumimoji="1" lang="ja-JP" altLang="en-US" dirty="0" smtClean="0"/>
              <a:t>アプリ画面は自動的に動くから、「ＳＣＯＲＥ３ｐｔ」って表示されたら次のスライドに移ってもいい。</a:t>
            </a:r>
            <a:endParaRPr kumimoji="1" lang="en-US" altLang="ja-JP" dirty="0" smtClean="0"/>
          </a:p>
          <a:p>
            <a:r>
              <a:rPr kumimoji="1" lang="ja-JP" altLang="en-US" dirty="0" smtClean="0"/>
              <a:t>関連企業のアイテムとかそういう話を織り込むならここ、また店にアイテム設置するなどの応用例のここで説明していい。</a:t>
            </a:r>
            <a:endParaRPr kumimoji="1" lang="ja-JP" altLang="en-US" dirty="0"/>
          </a:p>
        </p:txBody>
      </p:sp>
      <p:sp>
        <p:nvSpPr>
          <p:cNvPr id="4" name="スライド番号プレースホルダー 3"/>
          <p:cNvSpPr>
            <a:spLocks noGrp="1"/>
          </p:cNvSpPr>
          <p:nvPr>
            <p:ph type="sldNum" sz="quarter" idx="10"/>
          </p:nvPr>
        </p:nvSpPr>
        <p:spPr/>
        <p:txBody>
          <a:bodyPr/>
          <a:lstStyle/>
          <a:p>
            <a:fld id="{3EBA5BD7-F043-4D1B-AA17-CD412FC534DE}" type="slidenum">
              <a:rPr lang="en-US" altLang="ja-JP" smtClean="0"/>
              <a:t>5</a:t>
            </a:fld>
            <a:endParaRPr kumimoji="1" lang="ja-JP" altLang="en-US"/>
          </a:p>
        </p:txBody>
      </p:sp>
    </p:spTree>
    <p:extLst>
      <p:ext uri="{BB962C8B-B14F-4D97-AF65-F5344CB8AC3E}">
        <p14:creationId xmlns:p14="http://schemas.microsoft.com/office/powerpoint/2010/main" val="2363540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シュミレーターのリンクがあるのでそちらに飛んで参考程度に提示するのもあり。</a:t>
            </a:r>
            <a:endParaRPr kumimoji="1" lang="en-US" altLang="ja-JP" dirty="0" smtClean="0"/>
          </a:p>
          <a:p>
            <a:r>
              <a:rPr kumimoji="1" lang="ja-JP" altLang="en-US" dirty="0" smtClean="0"/>
              <a:t>その場の時間配分などに任せる。</a:t>
            </a:r>
            <a:endParaRPr kumimoji="1" lang="ja-JP" altLang="en-US" dirty="0"/>
          </a:p>
        </p:txBody>
      </p:sp>
      <p:sp>
        <p:nvSpPr>
          <p:cNvPr id="4" name="スライド番号プレースホルダー 3"/>
          <p:cNvSpPr>
            <a:spLocks noGrp="1"/>
          </p:cNvSpPr>
          <p:nvPr>
            <p:ph type="sldNum" sz="quarter" idx="10"/>
          </p:nvPr>
        </p:nvSpPr>
        <p:spPr/>
        <p:txBody>
          <a:bodyPr/>
          <a:lstStyle/>
          <a:p>
            <a:fld id="{3EBA5BD7-F043-4D1B-AA17-CD412FC534DE}" type="slidenum">
              <a:rPr lang="en-US" altLang="ja-JP" smtClean="0"/>
              <a:t>6</a:t>
            </a:fld>
            <a:endParaRPr kumimoji="1" lang="ja-JP" altLang="en-US"/>
          </a:p>
        </p:txBody>
      </p:sp>
    </p:spTree>
    <p:extLst>
      <p:ext uri="{BB962C8B-B14F-4D97-AF65-F5344CB8AC3E}">
        <p14:creationId xmlns:p14="http://schemas.microsoft.com/office/powerpoint/2010/main" val="2367906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600" b="0" i="0" kern="1200" dirty="0" smtClean="0">
                <a:solidFill>
                  <a:schemeClr val="tx1"/>
                </a:solidFill>
                <a:effectLst/>
                <a:latin typeface="+mn-lt"/>
                <a:ea typeface="+mn-ea"/>
                <a:cs typeface="+mn-cs"/>
              </a:rPr>
              <a:t>企業からの支援の場合は企業の関連ゲームアイテムの導入などを追加する。</a:t>
            </a:r>
            <a:endParaRPr kumimoji="1" lang="ja-JP" altLang="en-US" dirty="0"/>
          </a:p>
        </p:txBody>
      </p:sp>
      <p:sp>
        <p:nvSpPr>
          <p:cNvPr id="4" name="スライド番号プレースホルダー 3"/>
          <p:cNvSpPr>
            <a:spLocks noGrp="1"/>
          </p:cNvSpPr>
          <p:nvPr>
            <p:ph type="sldNum" sz="quarter" idx="10"/>
          </p:nvPr>
        </p:nvSpPr>
        <p:spPr/>
        <p:txBody>
          <a:bodyPr/>
          <a:lstStyle/>
          <a:p>
            <a:fld id="{3EBA5BD7-F043-4D1B-AA17-CD412FC534DE}" type="slidenum">
              <a:rPr lang="en-US" altLang="ja-JP" smtClean="0"/>
              <a:t>7</a:t>
            </a:fld>
            <a:endParaRPr kumimoji="1" lang="ja-JP" altLang="en-US"/>
          </a:p>
        </p:txBody>
      </p:sp>
    </p:spTree>
    <p:extLst>
      <p:ext uri="{BB962C8B-B14F-4D97-AF65-F5344CB8AC3E}">
        <p14:creationId xmlns:p14="http://schemas.microsoft.com/office/powerpoint/2010/main" val="3055447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grpSp>
        <p:nvGrpSpPr>
          <p:cNvPr id="21" name="対角線"/>
          <p:cNvGrpSpPr/>
          <p:nvPr/>
        </p:nvGrpSpPr>
        <p:grpSpPr>
          <a:xfrm>
            <a:off x="7516443" y="4145281"/>
            <a:ext cx="4686117" cy="2731407"/>
            <a:chOff x="5638800" y="3108960"/>
            <a:chExt cx="3515503" cy="2048555"/>
          </a:xfrm>
        </p:grpSpPr>
        <p:cxnSp>
          <p:nvCxnSpPr>
            <p:cNvPr id="14" name="直線コネクタ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直線コネクタ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直線コネクタ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下罫線"/>
          <p:cNvGrpSpPr/>
          <p:nvPr/>
        </p:nvGrpSpPr>
        <p:grpSpPr>
          <a:xfrm>
            <a:off x="-8916" y="6057149"/>
            <a:ext cx="5498726" cy="820207"/>
            <a:chOff x="-6689" y="4553748"/>
            <a:chExt cx="4125119" cy="615155"/>
          </a:xfrm>
        </p:grpSpPr>
        <p:sp>
          <p:nvSpPr>
            <p:cNvPr id="9" name="フリーフォーム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ja-JP"/>
            </a:p>
          </p:txBody>
        </p:sp>
        <p:sp>
          <p:nvSpPr>
            <p:cNvPr id="10" name="フリーフォーム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ja-JP"/>
            </a:p>
          </p:txBody>
        </p:sp>
        <p:sp>
          <p:nvSpPr>
            <p:cNvPr id="11" name="フリーフォーム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ja-JP"/>
            </a:p>
          </p:txBody>
        </p:sp>
      </p:grpSp>
      <p:sp>
        <p:nvSpPr>
          <p:cNvPr id="2" name="タイトル 1"/>
          <p:cNvSpPr>
            <a:spLocks noGrp="1"/>
          </p:cNvSpPr>
          <p:nvPr>
            <p:ph type="ctrTitle"/>
          </p:nvPr>
        </p:nvSpPr>
        <p:spPr>
          <a:xfrm>
            <a:off x="1625176" y="584200"/>
            <a:ext cx="8735325" cy="2000251"/>
          </a:xfrm>
        </p:spPr>
        <p:txBody>
          <a:bodyPr>
            <a:normAutofit/>
          </a:bodyPr>
          <a:lstStyle>
            <a:lvl1pPr latinLnBrk="0">
              <a:defRPr kumimoji="1" lang="ja-JP" sz="5400"/>
            </a:lvl1pPr>
          </a:lstStyle>
          <a:p>
            <a:r>
              <a:rPr kumimoji="1" lang="ja-JP" altLang="en-US" smtClean="0"/>
              <a:t>マスター タイトルの書式設定</a:t>
            </a:r>
            <a:endParaRPr kumimoji="1" lang="ja-JP"/>
          </a:p>
        </p:txBody>
      </p:sp>
      <p:sp>
        <p:nvSpPr>
          <p:cNvPr id="3" name="サブタイトル 2"/>
          <p:cNvSpPr>
            <a:spLocks noGrp="1"/>
          </p:cNvSpPr>
          <p:nvPr>
            <p:ph type="subTitle" idx="1"/>
          </p:nvPr>
        </p:nvSpPr>
        <p:spPr>
          <a:xfrm>
            <a:off x="1625176" y="2616200"/>
            <a:ext cx="8735325" cy="1752600"/>
          </a:xfrm>
        </p:spPr>
        <p:txBody>
          <a:bodyPr>
            <a:normAutofit/>
          </a:bodyPr>
          <a:lstStyle>
            <a:lvl1pPr marL="0" indent="0" algn="l" latinLnBrk="0">
              <a:spcBef>
                <a:spcPts val="0"/>
              </a:spcBef>
              <a:buNone/>
              <a:defRPr kumimoji="1" lang="ja-JP" sz="2800" cap="all" spc="200" baseline="0">
                <a:solidFill>
                  <a:schemeClr val="accent1"/>
                </a:solidFill>
              </a:defRPr>
            </a:lvl1pPr>
            <a:lvl2pPr marL="609493" indent="0" algn="ctr" latinLnBrk="0">
              <a:buNone/>
              <a:defRPr kumimoji="1" lang="ja-JP">
                <a:solidFill>
                  <a:schemeClr val="tx1">
                    <a:tint val="75000"/>
                  </a:schemeClr>
                </a:solidFill>
              </a:defRPr>
            </a:lvl2pPr>
            <a:lvl3pPr marL="1218987" indent="0" algn="ctr" latinLnBrk="0">
              <a:buNone/>
              <a:defRPr kumimoji="1" lang="ja-JP">
                <a:solidFill>
                  <a:schemeClr val="tx1">
                    <a:tint val="75000"/>
                  </a:schemeClr>
                </a:solidFill>
              </a:defRPr>
            </a:lvl3pPr>
            <a:lvl4pPr marL="1828480" indent="0" algn="ctr" latinLnBrk="0">
              <a:buNone/>
              <a:defRPr kumimoji="1" lang="ja-JP">
                <a:solidFill>
                  <a:schemeClr val="tx1">
                    <a:tint val="75000"/>
                  </a:schemeClr>
                </a:solidFill>
              </a:defRPr>
            </a:lvl4pPr>
            <a:lvl5pPr marL="2437973" indent="0" algn="ctr" latinLnBrk="0">
              <a:buNone/>
              <a:defRPr kumimoji="1" lang="ja-JP">
                <a:solidFill>
                  <a:schemeClr val="tx1">
                    <a:tint val="75000"/>
                  </a:schemeClr>
                </a:solidFill>
              </a:defRPr>
            </a:lvl5pPr>
            <a:lvl6pPr marL="3047467" indent="0" algn="ctr" latinLnBrk="0">
              <a:buNone/>
              <a:defRPr kumimoji="1" lang="ja-JP">
                <a:solidFill>
                  <a:schemeClr val="tx1">
                    <a:tint val="75000"/>
                  </a:schemeClr>
                </a:solidFill>
              </a:defRPr>
            </a:lvl6pPr>
            <a:lvl7pPr marL="3656960" indent="0" algn="ctr" latinLnBrk="0">
              <a:buNone/>
              <a:defRPr kumimoji="1" lang="ja-JP">
                <a:solidFill>
                  <a:schemeClr val="tx1">
                    <a:tint val="75000"/>
                  </a:schemeClr>
                </a:solidFill>
              </a:defRPr>
            </a:lvl7pPr>
            <a:lvl8pPr marL="4266453" indent="0" algn="ctr" latinLnBrk="0">
              <a:buNone/>
              <a:defRPr kumimoji="1" lang="ja-JP">
                <a:solidFill>
                  <a:schemeClr val="tx1">
                    <a:tint val="75000"/>
                  </a:schemeClr>
                </a:solidFill>
              </a:defRPr>
            </a:lvl8pPr>
            <a:lvl9pPr marL="4875947" indent="0" algn="ctr" latinLnBrk="0">
              <a:buNone/>
              <a:defRPr kumimoji="1" lang="ja-JP">
                <a:solidFill>
                  <a:schemeClr val="tx1">
                    <a:tint val="75000"/>
                  </a:schemeClr>
                </a:solidFill>
              </a:defRPr>
            </a:lvl9pPr>
          </a:lstStyle>
          <a:p>
            <a:r>
              <a:rPr kumimoji="1" lang="ja-JP" altLang="en-US" smtClean="0"/>
              <a:t>マスター サブタイトルの書式設定</a:t>
            </a:r>
            <a:endParaRPr kumimoji="1" lang="ja-JP"/>
          </a:p>
        </p:txBody>
      </p:sp>
      <p:sp>
        <p:nvSpPr>
          <p:cNvPr id="22" name="日付プレースホルダー 21"/>
          <p:cNvSpPr>
            <a:spLocks noGrp="1"/>
          </p:cNvSpPr>
          <p:nvPr>
            <p:ph type="dt" sz="half" idx="10"/>
          </p:nvPr>
        </p:nvSpPr>
        <p:spPr/>
        <p:txBody>
          <a:bodyPr/>
          <a:lstStyle/>
          <a:p>
            <a:fld id="{F0DFD029-FB74-4578-B929-F66AA97659CA}" type="datetimeFigureOut">
              <a:t>2015/12/23</a:t>
            </a:fld>
            <a:endParaRPr kumimoji="1" lang="ja-JP"/>
          </a:p>
        </p:txBody>
      </p:sp>
      <p:sp>
        <p:nvSpPr>
          <p:cNvPr id="23" name="フッター プレースホルダー 22"/>
          <p:cNvSpPr>
            <a:spLocks noGrp="1"/>
          </p:cNvSpPr>
          <p:nvPr>
            <p:ph type="ftr" sz="quarter" idx="11"/>
          </p:nvPr>
        </p:nvSpPr>
        <p:spPr/>
        <p:txBody>
          <a:bodyPr/>
          <a:lstStyle/>
          <a:p>
            <a:endParaRPr kumimoji="1" lang="ja-JP"/>
          </a:p>
        </p:txBody>
      </p:sp>
      <p:sp>
        <p:nvSpPr>
          <p:cNvPr id="24" name="スライド番号プレースホルダー 23"/>
          <p:cNvSpPr>
            <a:spLocks noGrp="1"/>
          </p:cNvSpPr>
          <p:nvPr>
            <p:ph type="sldNum" sz="quarter" idx="12"/>
          </p:nvPr>
        </p:nvSpPr>
        <p:spPr/>
        <p:txBody>
          <a:bodyPr/>
          <a:lstStyle/>
          <a:p>
            <a:fld id="{C014DD1E-5D91-48A3-AD6D-45FBA980D106}" type="slidenum">
              <a:t>‹#›</a:t>
            </a:fld>
            <a:endParaRPr kumimoji="1" lang="ja-JP"/>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p>
        </p:txBody>
      </p:sp>
      <p:sp>
        <p:nvSpPr>
          <p:cNvPr id="3" name="縦書きテキスト プレースホルダー 2"/>
          <p:cNvSpPr>
            <a:spLocks noGrp="1"/>
          </p:cNvSpPr>
          <p:nvPr>
            <p:ph type="body" orient="vert" idx="1"/>
          </p:nvPr>
        </p:nvSpPr>
        <p:spPr/>
        <p:txBody>
          <a:bodyPr vert="eaVert"/>
          <a:lstStyle>
            <a:lvl5pPr latinLnBrk="0">
              <a:defRPr kumimoji="1" lang="ja-JP"/>
            </a:lvl5pPr>
            <a:lvl6pPr latinLnBrk="0">
              <a:defRPr kumimoji="1" lang="ja-JP"/>
            </a:lvl6pPr>
            <a:lvl7pPr latinLnBrk="0">
              <a:defRPr kumimoji="1" lang="ja-JP"/>
            </a:lvl7pPr>
            <a:lvl8pPr latinLnBrk="0">
              <a:defRPr kumimoji="1" lang="ja-JP" baseline="0"/>
            </a:lvl8pPr>
            <a:lvl9pPr latinLnBrk="0">
              <a:defRPr kumimoji="1" lang="ja-JP" baseline="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p>
        </p:txBody>
      </p:sp>
      <p:sp>
        <p:nvSpPr>
          <p:cNvPr id="4" name="日付プレースホルダー 3"/>
          <p:cNvSpPr>
            <a:spLocks noGrp="1"/>
          </p:cNvSpPr>
          <p:nvPr>
            <p:ph type="dt" sz="half" idx="10"/>
          </p:nvPr>
        </p:nvSpPr>
        <p:spPr/>
        <p:txBody>
          <a:bodyPr/>
          <a:lstStyle/>
          <a:p>
            <a:fld id="{F0DFD029-FB74-4578-B929-F66AA97659CA}" type="datetimeFigureOut">
              <a:t>2015/12/23</a:t>
            </a:fld>
            <a:endParaRPr kumimoji="1" lang="ja-JP"/>
          </a:p>
        </p:txBody>
      </p:sp>
      <p:sp>
        <p:nvSpPr>
          <p:cNvPr id="5" name="フッター プレースホルダー 4"/>
          <p:cNvSpPr>
            <a:spLocks noGrp="1"/>
          </p:cNvSpPr>
          <p:nvPr>
            <p:ph type="ftr" sz="quarter" idx="11"/>
          </p:nvPr>
        </p:nvSpPr>
        <p:spPr/>
        <p:txBody>
          <a:bodyPr/>
          <a:lstStyle/>
          <a:p>
            <a:endParaRPr kumimoji="1" lang="ja-JP"/>
          </a:p>
        </p:txBody>
      </p:sp>
      <p:sp>
        <p:nvSpPr>
          <p:cNvPr id="6" name="スライド番号プレースホルダー 5"/>
          <p:cNvSpPr>
            <a:spLocks noGrp="1"/>
          </p:cNvSpPr>
          <p:nvPr>
            <p:ph type="sldNum" sz="quarter" idx="12"/>
          </p:nvPr>
        </p:nvSpPr>
        <p:spPr/>
        <p:txBody>
          <a:bodyPr/>
          <a:lstStyle/>
          <a:p>
            <a:fld id="{C014DD1E-5D91-48A3-AD6D-45FBA980D106}" type="slidenum">
              <a:t>‹#›</a:t>
            </a:fld>
            <a:endParaRPr kumimoji="1" lang="ja-JP"/>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836898" y="584200"/>
            <a:ext cx="2742486" cy="5588000"/>
          </a:xfrm>
        </p:spPr>
        <p:txBody>
          <a:bodyPr vert="eaVert"/>
          <a:lstStyle/>
          <a:p>
            <a:r>
              <a:rPr kumimoji="1" lang="ja-JP" altLang="en-US" smtClean="0"/>
              <a:t>マスター タイトルの書式設定</a:t>
            </a:r>
            <a:endParaRPr kumimoji="1" lang="ja-JP"/>
          </a:p>
        </p:txBody>
      </p:sp>
      <p:sp>
        <p:nvSpPr>
          <p:cNvPr id="3" name="縦書きテキスト プレースホルダー 2"/>
          <p:cNvSpPr>
            <a:spLocks noGrp="1"/>
          </p:cNvSpPr>
          <p:nvPr>
            <p:ph type="body" orient="vert" idx="1"/>
          </p:nvPr>
        </p:nvSpPr>
        <p:spPr>
          <a:xfrm>
            <a:off x="1218882" y="584200"/>
            <a:ext cx="7414869" cy="5588000"/>
          </a:xfrm>
        </p:spPr>
        <p:txBody>
          <a:bodyPr vert="eaVert"/>
          <a:lstStyle>
            <a:lvl5pPr latinLnBrk="0">
              <a:defRPr kumimoji="1" lang="ja-JP"/>
            </a:lvl5pPr>
            <a:lvl6pPr latinLnBrk="0">
              <a:defRPr kumimoji="1" lang="ja-JP"/>
            </a:lvl6pPr>
            <a:lvl7pPr latinLnBrk="0">
              <a:defRPr kumimoji="1" lang="ja-JP"/>
            </a:lvl7pPr>
            <a:lvl8pPr latinLnBrk="0">
              <a:defRPr kumimoji="1" lang="ja-JP"/>
            </a:lvl8pPr>
            <a:lvl9pPr latinLnBrk="0">
              <a:defRPr kumimoji="1" lang="ja-JP"/>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p>
        </p:txBody>
      </p:sp>
      <p:sp>
        <p:nvSpPr>
          <p:cNvPr id="4" name="日付プレースホルダー 3"/>
          <p:cNvSpPr>
            <a:spLocks noGrp="1"/>
          </p:cNvSpPr>
          <p:nvPr>
            <p:ph type="dt" sz="half" idx="10"/>
          </p:nvPr>
        </p:nvSpPr>
        <p:spPr/>
        <p:txBody>
          <a:bodyPr/>
          <a:lstStyle/>
          <a:p>
            <a:fld id="{F0DFD029-FB74-4578-B929-F66AA97659CA}" type="datetimeFigureOut">
              <a:t>2015/12/23</a:t>
            </a:fld>
            <a:endParaRPr kumimoji="1" lang="ja-JP"/>
          </a:p>
        </p:txBody>
      </p:sp>
      <p:sp>
        <p:nvSpPr>
          <p:cNvPr id="5" name="フッター プレースホルダー 4"/>
          <p:cNvSpPr>
            <a:spLocks noGrp="1"/>
          </p:cNvSpPr>
          <p:nvPr>
            <p:ph type="ftr" sz="quarter" idx="11"/>
          </p:nvPr>
        </p:nvSpPr>
        <p:spPr/>
        <p:txBody>
          <a:bodyPr/>
          <a:lstStyle/>
          <a:p>
            <a:endParaRPr kumimoji="1" lang="ja-JP"/>
          </a:p>
        </p:txBody>
      </p:sp>
      <p:sp>
        <p:nvSpPr>
          <p:cNvPr id="6" name="スライド番号プレースホルダー 5"/>
          <p:cNvSpPr>
            <a:spLocks noGrp="1"/>
          </p:cNvSpPr>
          <p:nvPr>
            <p:ph type="sldNum" sz="quarter" idx="12"/>
          </p:nvPr>
        </p:nvSpPr>
        <p:spPr/>
        <p:txBody>
          <a:bodyPr/>
          <a:lstStyle/>
          <a:p>
            <a:fld id="{C014DD1E-5D91-48A3-AD6D-45FBA980D106}" type="slidenum">
              <a:t>‹#›</a:t>
            </a:fld>
            <a:endParaRPr kumimoji="1" lang="ja-JP"/>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p>
        </p:txBody>
      </p:sp>
      <p:sp>
        <p:nvSpPr>
          <p:cNvPr id="3" name="コンテンツ プレースホルダー 2"/>
          <p:cNvSpPr>
            <a:spLocks noGrp="1"/>
          </p:cNvSpPr>
          <p:nvPr>
            <p:ph idx="1"/>
          </p:nvPr>
        </p:nvSpPr>
        <p:spPr/>
        <p:txBody>
          <a:bodyPr/>
          <a:lstStyle>
            <a:lvl5pPr latinLnBrk="0">
              <a:defRPr kumimoji="1" lang="ja-JP"/>
            </a:lvl5pPr>
            <a:lvl6pPr latinLnBrk="0">
              <a:defRPr kumimoji="1" lang="ja-JP"/>
            </a:lvl6pPr>
            <a:lvl7pPr latinLnBrk="0">
              <a:defRPr kumimoji="1" lang="ja-JP"/>
            </a:lvl7pPr>
            <a:lvl8pPr latinLnBrk="0">
              <a:defRPr kumimoji="1" lang="ja-JP"/>
            </a:lvl8pPr>
            <a:lvl9pPr latinLnBrk="0">
              <a:defRPr kumimoji="1" lang="ja-JP"/>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p>
        </p:txBody>
      </p:sp>
      <p:sp>
        <p:nvSpPr>
          <p:cNvPr id="4" name="日付プレースホルダー 3"/>
          <p:cNvSpPr>
            <a:spLocks noGrp="1"/>
          </p:cNvSpPr>
          <p:nvPr>
            <p:ph type="dt" sz="half" idx="10"/>
          </p:nvPr>
        </p:nvSpPr>
        <p:spPr/>
        <p:txBody>
          <a:bodyPr/>
          <a:lstStyle/>
          <a:p>
            <a:fld id="{F0DFD029-FB74-4578-B929-F66AA97659CA}" type="datetimeFigureOut">
              <a:t>2015/12/23</a:t>
            </a:fld>
            <a:endParaRPr kumimoji="1" lang="ja-JP"/>
          </a:p>
        </p:txBody>
      </p:sp>
      <p:sp>
        <p:nvSpPr>
          <p:cNvPr id="5" name="フッター プレースホルダー 4"/>
          <p:cNvSpPr>
            <a:spLocks noGrp="1"/>
          </p:cNvSpPr>
          <p:nvPr>
            <p:ph type="ftr" sz="quarter" idx="11"/>
          </p:nvPr>
        </p:nvSpPr>
        <p:spPr/>
        <p:txBody>
          <a:bodyPr/>
          <a:lstStyle/>
          <a:p>
            <a:endParaRPr kumimoji="1" lang="ja-JP"/>
          </a:p>
        </p:txBody>
      </p:sp>
      <p:sp>
        <p:nvSpPr>
          <p:cNvPr id="6" name="スライド番号プレースホルダー 5"/>
          <p:cNvSpPr>
            <a:spLocks noGrp="1"/>
          </p:cNvSpPr>
          <p:nvPr>
            <p:ph type="sldNum" sz="quarter" idx="12"/>
          </p:nvPr>
        </p:nvSpPr>
        <p:spPr/>
        <p:txBody>
          <a:bodyPr/>
          <a:lstStyle/>
          <a:p>
            <a:fld id="{C014DD1E-5D91-48A3-AD6D-45FBA980D106}" type="slidenum">
              <a:t>‹#›</a:t>
            </a:fld>
            <a:endParaRPr kumimoji="1" lang="ja-JP"/>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1625177" y="2209801"/>
            <a:ext cx="8938472" cy="2764335"/>
          </a:xfrm>
        </p:spPr>
        <p:txBody>
          <a:bodyPr anchor="b">
            <a:normAutofit/>
          </a:bodyPr>
          <a:lstStyle>
            <a:lvl1pPr algn="l" latinLnBrk="0">
              <a:defRPr kumimoji="1" lang="ja-JP" sz="5400" b="0" cap="none" baseline="0"/>
            </a:lvl1pPr>
          </a:lstStyle>
          <a:p>
            <a:r>
              <a:rPr kumimoji="1" lang="ja-JP" altLang="en-US" smtClean="0"/>
              <a:t>マスター タイトルの書式設定</a:t>
            </a:r>
            <a:endParaRPr kumimoji="1" lang="ja-JP"/>
          </a:p>
        </p:txBody>
      </p:sp>
      <p:sp>
        <p:nvSpPr>
          <p:cNvPr id="3" name="テキスト プレースホルダー 2"/>
          <p:cNvSpPr>
            <a:spLocks noGrp="1"/>
          </p:cNvSpPr>
          <p:nvPr>
            <p:ph type="body" idx="1"/>
          </p:nvPr>
        </p:nvSpPr>
        <p:spPr>
          <a:xfrm>
            <a:off x="1625176" y="4951266"/>
            <a:ext cx="7069519" cy="1220933"/>
          </a:xfrm>
        </p:spPr>
        <p:txBody>
          <a:bodyPr anchor="t">
            <a:normAutofit/>
          </a:bodyPr>
          <a:lstStyle>
            <a:lvl1pPr marL="0" indent="0" latinLnBrk="0">
              <a:spcBef>
                <a:spcPts val="0"/>
              </a:spcBef>
              <a:buNone/>
              <a:defRPr kumimoji="1" lang="ja-JP" sz="2800" cap="all" spc="200" baseline="0">
                <a:solidFill>
                  <a:schemeClr val="accent1"/>
                </a:solidFill>
              </a:defRPr>
            </a:lvl1pPr>
            <a:lvl2pPr marL="609493" indent="0" latinLnBrk="0">
              <a:buNone/>
              <a:defRPr kumimoji="1" lang="ja-JP" sz="2400">
                <a:solidFill>
                  <a:schemeClr val="tx1">
                    <a:tint val="75000"/>
                  </a:schemeClr>
                </a:solidFill>
              </a:defRPr>
            </a:lvl2pPr>
            <a:lvl3pPr marL="1218987" indent="0" latinLnBrk="0">
              <a:buNone/>
              <a:defRPr kumimoji="1" lang="ja-JP" sz="2100">
                <a:solidFill>
                  <a:schemeClr val="tx1">
                    <a:tint val="75000"/>
                  </a:schemeClr>
                </a:solidFill>
              </a:defRPr>
            </a:lvl3pPr>
            <a:lvl4pPr marL="1828480" indent="0" latinLnBrk="0">
              <a:buNone/>
              <a:defRPr kumimoji="1" lang="ja-JP" sz="1900">
                <a:solidFill>
                  <a:schemeClr val="tx1">
                    <a:tint val="75000"/>
                  </a:schemeClr>
                </a:solidFill>
              </a:defRPr>
            </a:lvl4pPr>
            <a:lvl5pPr marL="2437973" indent="0" latinLnBrk="0">
              <a:buNone/>
              <a:defRPr kumimoji="1" lang="ja-JP" sz="1900">
                <a:solidFill>
                  <a:schemeClr val="tx1">
                    <a:tint val="75000"/>
                  </a:schemeClr>
                </a:solidFill>
              </a:defRPr>
            </a:lvl5pPr>
            <a:lvl6pPr marL="3047467" indent="0" latinLnBrk="0">
              <a:buNone/>
              <a:defRPr kumimoji="1" lang="ja-JP" sz="1900">
                <a:solidFill>
                  <a:schemeClr val="tx1">
                    <a:tint val="75000"/>
                  </a:schemeClr>
                </a:solidFill>
              </a:defRPr>
            </a:lvl6pPr>
            <a:lvl7pPr marL="3656960" indent="0" latinLnBrk="0">
              <a:buNone/>
              <a:defRPr kumimoji="1" lang="ja-JP" sz="1900">
                <a:solidFill>
                  <a:schemeClr val="tx1">
                    <a:tint val="75000"/>
                  </a:schemeClr>
                </a:solidFill>
              </a:defRPr>
            </a:lvl7pPr>
            <a:lvl8pPr marL="4266453" indent="0" latinLnBrk="0">
              <a:buNone/>
              <a:defRPr kumimoji="1" lang="ja-JP" sz="1900">
                <a:solidFill>
                  <a:schemeClr val="tx1">
                    <a:tint val="75000"/>
                  </a:schemeClr>
                </a:solidFill>
              </a:defRPr>
            </a:lvl8pPr>
            <a:lvl9pPr marL="4875947" indent="0" latinLnBrk="0">
              <a:buNone/>
              <a:defRPr kumimoji="1" lang="ja-JP" sz="19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F0DFD029-FB74-4578-B929-F66AA97659CA}" type="datetimeFigureOut">
              <a:t>2015/12/23</a:t>
            </a:fld>
            <a:endParaRPr kumimoji="1" lang="ja-JP"/>
          </a:p>
        </p:txBody>
      </p:sp>
      <p:sp>
        <p:nvSpPr>
          <p:cNvPr id="5" name="フッター プレースホルダー 4"/>
          <p:cNvSpPr>
            <a:spLocks noGrp="1"/>
          </p:cNvSpPr>
          <p:nvPr>
            <p:ph type="ftr" sz="quarter" idx="11"/>
          </p:nvPr>
        </p:nvSpPr>
        <p:spPr/>
        <p:txBody>
          <a:bodyPr/>
          <a:lstStyle/>
          <a:p>
            <a:endParaRPr kumimoji="1" lang="ja-JP"/>
          </a:p>
        </p:txBody>
      </p:sp>
      <p:sp>
        <p:nvSpPr>
          <p:cNvPr id="6" name="スライド番号プレースホルダー 5"/>
          <p:cNvSpPr>
            <a:spLocks noGrp="1"/>
          </p:cNvSpPr>
          <p:nvPr>
            <p:ph type="sldNum" sz="quarter" idx="12"/>
          </p:nvPr>
        </p:nvSpPr>
        <p:spPr/>
        <p:txBody>
          <a:bodyPr/>
          <a:lstStyle/>
          <a:p>
            <a:fld id="{C014DD1E-5D91-48A3-AD6D-45FBA980D106}" type="slidenum">
              <a:t>‹#›</a:t>
            </a:fld>
            <a:endParaRPr kumimoji="1" lang="ja-JP"/>
          </a:p>
        </p:txBody>
      </p:sp>
      <p:grpSp>
        <p:nvGrpSpPr>
          <p:cNvPr id="11" name="対角線"/>
          <p:cNvGrpSpPr/>
          <p:nvPr/>
        </p:nvGrpSpPr>
        <p:grpSpPr>
          <a:xfrm>
            <a:off x="7516443" y="4145281"/>
            <a:ext cx="4686117" cy="2731407"/>
            <a:chOff x="5638800" y="3108960"/>
            <a:chExt cx="3515503" cy="2048555"/>
          </a:xfrm>
        </p:grpSpPr>
        <p:cxnSp>
          <p:nvCxnSpPr>
            <p:cNvPr id="12" name="直線コネクタ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直線コネクタ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直線コネクタ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218883" y="274637"/>
            <a:ext cx="10360501" cy="1223963"/>
          </a:xfrm>
        </p:spPr>
        <p:txBody>
          <a:bodyPr/>
          <a:lstStyle/>
          <a:p>
            <a:r>
              <a:rPr kumimoji="1" lang="ja-JP" altLang="en-US" smtClean="0"/>
              <a:t>マスター タイトルの書式設定</a:t>
            </a:r>
            <a:endParaRPr kumimoji="1" lang="ja-JP"/>
          </a:p>
        </p:txBody>
      </p:sp>
      <p:sp>
        <p:nvSpPr>
          <p:cNvPr id="3" name="コンテンツ プレースホルダー 2"/>
          <p:cNvSpPr>
            <a:spLocks noGrp="1"/>
          </p:cNvSpPr>
          <p:nvPr>
            <p:ph sz="half" idx="1"/>
          </p:nvPr>
        </p:nvSpPr>
        <p:spPr>
          <a:xfrm>
            <a:off x="1218883" y="1706880"/>
            <a:ext cx="5078677" cy="4465320"/>
          </a:xfrm>
        </p:spPr>
        <p:txBody>
          <a:bodyPr>
            <a:normAutofit/>
          </a:bodyPr>
          <a:lstStyle>
            <a:lvl1pPr latinLnBrk="0">
              <a:defRPr kumimoji="1" lang="ja-JP" sz="2800"/>
            </a:lvl1pPr>
            <a:lvl2pPr latinLnBrk="0">
              <a:defRPr kumimoji="1" lang="ja-JP" sz="2400"/>
            </a:lvl2pPr>
            <a:lvl3pPr latinLnBrk="0">
              <a:defRPr kumimoji="1" lang="ja-JP" sz="2000"/>
            </a:lvl3pPr>
            <a:lvl4pPr latinLnBrk="0">
              <a:defRPr kumimoji="1" lang="ja-JP" sz="2000"/>
            </a:lvl4pPr>
            <a:lvl5pPr latinLnBrk="0">
              <a:defRPr kumimoji="1" lang="ja-JP" sz="2000"/>
            </a:lvl5pPr>
            <a:lvl6pPr latinLnBrk="0">
              <a:defRPr kumimoji="1" lang="ja-JP" sz="2000"/>
            </a:lvl6pPr>
            <a:lvl7pPr latinLnBrk="0">
              <a:defRPr kumimoji="1" lang="ja-JP" sz="2000"/>
            </a:lvl7pPr>
            <a:lvl8pPr latinLnBrk="0">
              <a:defRPr kumimoji="1" lang="ja-JP" sz="2000" baseline="0"/>
            </a:lvl8pPr>
            <a:lvl9pPr latinLnBrk="0">
              <a:defRPr kumimoji="1" lang="ja-JP" sz="2000" baseline="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p>
        </p:txBody>
      </p:sp>
      <p:sp>
        <p:nvSpPr>
          <p:cNvPr id="4" name="コンテンツ プレースホルダー 3"/>
          <p:cNvSpPr>
            <a:spLocks noGrp="1"/>
          </p:cNvSpPr>
          <p:nvPr>
            <p:ph sz="half" idx="2"/>
          </p:nvPr>
        </p:nvSpPr>
        <p:spPr>
          <a:xfrm>
            <a:off x="6500707" y="1706880"/>
            <a:ext cx="5078677" cy="4465320"/>
          </a:xfrm>
        </p:spPr>
        <p:txBody>
          <a:bodyPr>
            <a:normAutofit/>
          </a:bodyPr>
          <a:lstStyle>
            <a:lvl1pPr latinLnBrk="0">
              <a:defRPr kumimoji="1" lang="ja-JP" sz="2800"/>
            </a:lvl1pPr>
            <a:lvl2pPr latinLnBrk="0">
              <a:defRPr kumimoji="1" lang="ja-JP" sz="2400"/>
            </a:lvl2pPr>
            <a:lvl3pPr latinLnBrk="0">
              <a:defRPr kumimoji="1" lang="ja-JP" sz="2000"/>
            </a:lvl3pPr>
            <a:lvl4pPr latinLnBrk="0">
              <a:defRPr kumimoji="1" lang="ja-JP" sz="2000"/>
            </a:lvl4pPr>
            <a:lvl5pPr latinLnBrk="0">
              <a:defRPr kumimoji="1" lang="ja-JP" sz="2000"/>
            </a:lvl5pPr>
            <a:lvl6pPr latinLnBrk="0">
              <a:defRPr kumimoji="1" lang="ja-JP" sz="2000"/>
            </a:lvl6pPr>
            <a:lvl7pPr latinLnBrk="0">
              <a:defRPr kumimoji="1" lang="ja-JP" sz="2000"/>
            </a:lvl7pPr>
            <a:lvl8pPr latinLnBrk="0">
              <a:defRPr kumimoji="1" lang="ja-JP" sz="2000"/>
            </a:lvl8pPr>
            <a:lvl9pPr latinLnBrk="0">
              <a:defRPr kumimoji="1" lang="ja-JP"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p>
        </p:txBody>
      </p:sp>
      <p:sp>
        <p:nvSpPr>
          <p:cNvPr id="5" name="日付プレースホルダー 4"/>
          <p:cNvSpPr>
            <a:spLocks noGrp="1"/>
          </p:cNvSpPr>
          <p:nvPr>
            <p:ph type="dt" sz="half" idx="10"/>
          </p:nvPr>
        </p:nvSpPr>
        <p:spPr/>
        <p:txBody>
          <a:bodyPr/>
          <a:lstStyle/>
          <a:p>
            <a:fld id="{F0DFD029-FB74-4578-B929-F66AA97659CA}" type="datetimeFigureOut">
              <a:t>2015/12/23</a:t>
            </a:fld>
            <a:endParaRPr kumimoji="1" lang="ja-JP"/>
          </a:p>
        </p:txBody>
      </p:sp>
      <p:sp>
        <p:nvSpPr>
          <p:cNvPr id="6" name="フッター プレースホルダー 5"/>
          <p:cNvSpPr>
            <a:spLocks noGrp="1"/>
          </p:cNvSpPr>
          <p:nvPr>
            <p:ph type="ftr" sz="quarter" idx="11"/>
          </p:nvPr>
        </p:nvSpPr>
        <p:spPr/>
        <p:txBody>
          <a:bodyPr/>
          <a:lstStyle/>
          <a:p>
            <a:endParaRPr kumimoji="1" lang="ja-JP"/>
          </a:p>
        </p:txBody>
      </p:sp>
      <p:sp>
        <p:nvSpPr>
          <p:cNvPr id="7" name="スライド番号プレースホルダー 6"/>
          <p:cNvSpPr>
            <a:spLocks noGrp="1"/>
          </p:cNvSpPr>
          <p:nvPr>
            <p:ph type="sldNum" sz="quarter" idx="12"/>
          </p:nvPr>
        </p:nvSpPr>
        <p:spPr/>
        <p:txBody>
          <a:bodyPr/>
          <a:lstStyle/>
          <a:p>
            <a:fld id="{C014DD1E-5D91-48A3-AD6D-45FBA980D106}" type="slidenum">
              <a:t>‹#›</a:t>
            </a:fld>
            <a:endParaRPr kumimoji="1" lang="ja-JP"/>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1218883" y="274637"/>
            <a:ext cx="10360501" cy="1223963"/>
          </a:xfrm>
        </p:spPr>
        <p:txBody>
          <a:bodyPr/>
          <a:lstStyle>
            <a:lvl1pPr latinLnBrk="0">
              <a:defRPr kumimoji="1" lang="ja-JP"/>
            </a:lvl1pPr>
          </a:lstStyle>
          <a:p>
            <a:r>
              <a:rPr kumimoji="1" lang="ja-JP" altLang="en-US" smtClean="0"/>
              <a:t>マスター タイトルの書式設定</a:t>
            </a:r>
            <a:endParaRPr kumimoji="1" lang="ja-JP"/>
          </a:p>
        </p:txBody>
      </p:sp>
      <p:sp>
        <p:nvSpPr>
          <p:cNvPr id="3" name="テキスト プレースホルダー 2"/>
          <p:cNvSpPr>
            <a:spLocks noGrp="1"/>
          </p:cNvSpPr>
          <p:nvPr>
            <p:ph type="body" idx="1"/>
          </p:nvPr>
        </p:nvSpPr>
        <p:spPr>
          <a:xfrm>
            <a:off x="1218883" y="1701800"/>
            <a:ext cx="5082740" cy="914400"/>
          </a:xfrm>
        </p:spPr>
        <p:txBody>
          <a:bodyPr anchor="b">
            <a:normAutofit/>
          </a:bodyPr>
          <a:lstStyle>
            <a:lvl1pPr marL="0" indent="0" latinLnBrk="0">
              <a:spcBef>
                <a:spcPts val="0"/>
              </a:spcBef>
              <a:buNone/>
              <a:defRPr kumimoji="1" lang="ja-JP" sz="2800" b="0" cap="all" spc="200" baseline="0">
                <a:solidFill>
                  <a:schemeClr val="accent1"/>
                </a:solidFill>
              </a:defRPr>
            </a:lvl1pPr>
            <a:lvl2pPr marL="609493" indent="0" latinLnBrk="0">
              <a:buNone/>
              <a:defRPr kumimoji="1" lang="ja-JP" sz="2700" b="1"/>
            </a:lvl2pPr>
            <a:lvl3pPr marL="1218987" indent="0" latinLnBrk="0">
              <a:buNone/>
              <a:defRPr kumimoji="1" lang="ja-JP" sz="2400" b="1"/>
            </a:lvl3pPr>
            <a:lvl4pPr marL="1828480" indent="0" latinLnBrk="0">
              <a:buNone/>
              <a:defRPr kumimoji="1" lang="ja-JP" sz="2100" b="1"/>
            </a:lvl4pPr>
            <a:lvl5pPr marL="2437973" indent="0" latinLnBrk="0">
              <a:buNone/>
              <a:defRPr kumimoji="1" lang="ja-JP" sz="2100" b="1"/>
            </a:lvl5pPr>
            <a:lvl6pPr marL="3047467" indent="0" latinLnBrk="0">
              <a:buNone/>
              <a:defRPr kumimoji="1" lang="ja-JP" sz="2100" b="1"/>
            </a:lvl6pPr>
            <a:lvl7pPr marL="3656960" indent="0" latinLnBrk="0">
              <a:buNone/>
              <a:defRPr kumimoji="1" lang="ja-JP" sz="2100" b="1"/>
            </a:lvl7pPr>
            <a:lvl8pPr marL="4266453" indent="0" latinLnBrk="0">
              <a:buNone/>
              <a:defRPr kumimoji="1" lang="ja-JP" sz="2100" b="1"/>
            </a:lvl8pPr>
            <a:lvl9pPr marL="4875947" indent="0" latinLnBrk="0">
              <a:buNone/>
              <a:defRPr kumimoji="1" lang="ja-JP" sz="21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1218883" y="2717800"/>
            <a:ext cx="5078677" cy="3454400"/>
          </a:xfrm>
        </p:spPr>
        <p:txBody>
          <a:bodyPr>
            <a:noAutofit/>
          </a:bodyPr>
          <a:lstStyle>
            <a:lvl1pPr latinLnBrk="0">
              <a:defRPr kumimoji="1" lang="ja-JP" sz="2800"/>
            </a:lvl1pPr>
            <a:lvl2pPr latinLnBrk="0">
              <a:defRPr kumimoji="1" lang="ja-JP" sz="2400"/>
            </a:lvl2pPr>
            <a:lvl3pPr latinLnBrk="0">
              <a:defRPr kumimoji="1" lang="ja-JP" sz="2000"/>
            </a:lvl3pPr>
            <a:lvl4pPr latinLnBrk="0">
              <a:defRPr kumimoji="1" lang="ja-JP" sz="2000"/>
            </a:lvl4pPr>
            <a:lvl5pPr latinLnBrk="0">
              <a:defRPr kumimoji="1" lang="ja-JP" sz="2000"/>
            </a:lvl5pPr>
            <a:lvl6pPr latinLnBrk="0">
              <a:defRPr kumimoji="1" lang="ja-JP" sz="2000"/>
            </a:lvl6pPr>
            <a:lvl7pPr latinLnBrk="0">
              <a:defRPr kumimoji="1" lang="ja-JP" sz="2000" baseline="0"/>
            </a:lvl7pPr>
            <a:lvl8pPr latinLnBrk="0">
              <a:defRPr kumimoji="1" lang="ja-JP" sz="2000" baseline="0"/>
            </a:lvl8pPr>
            <a:lvl9pPr latinLnBrk="0">
              <a:defRPr kumimoji="1" lang="ja-JP" sz="2000" baseline="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p>
        </p:txBody>
      </p:sp>
      <p:sp>
        <p:nvSpPr>
          <p:cNvPr id="5" name="テキスト プレースホルダー 4"/>
          <p:cNvSpPr>
            <a:spLocks noGrp="1"/>
          </p:cNvSpPr>
          <p:nvPr>
            <p:ph type="body" sz="quarter" idx="3"/>
          </p:nvPr>
        </p:nvSpPr>
        <p:spPr>
          <a:xfrm>
            <a:off x="6496644" y="1701800"/>
            <a:ext cx="5082740" cy="914400"/>
          </a:xfrm>
        </p:spPr>
        <p:txBody>
          <a:bodyPr anchor="b">
            <a:normAutofit/>
          </a:bodyPr>
          <a:lstStyle>
            <a:lvl1pPr marL="0" indent="0" latinLnBrk="0">
              <a:spcBef>
                <a:spcPts val="0"/>
              </a:spcBef>
              <a:buNone/>
              <a:defRPr kumimoji="1" lang="ja-JP" sz="2800" b="0" cap="all" spc="200" baseline="0">
                <a:solidFill>
                  <a:schemeClr val="accent1"/>
                </a:solidFill>
              </a:defRPr>
            </a:lvl1pPr>
            <a:lvl2pPr marL="609493" indent="0" latinLnBrk="0">
              <a:buNone/>
              <a:defRPr kumimoji="1" lang="ja-JP" sz="2700" b="1"/>
            </a:lvl2pPr>
            <a:lvl3pPr marL="1218987" indent="0" latinLnBrk="0">
              <a:buNone/>
              <a:defRPr kumimoji="1" lang="ja-JP" sz="2400" b="1"/>
            </a:lvl3pPr>
            <a:lvl4pPr marL="1828480" indent="0" latinLnBrk="0">
              <a:buNone/>
              <a:defRPr kumimoji="1" lang="ja-JP" sz="2100" b="1"/>
            </a:lvl4pPr>
            <a:lvl5pPr marL="2437973" indent="0" latinLnBrk="0">
              <a:buNone/>
              <a:defRPr kumimoji="1" lang="ja-JP" sz="2100" b="1"/>
            </a:lvl5pPr>
            <a:lvl6pPr marL="3047467" indent="0" latinLnBrk="0">
              <a:buNone/>
              <a:defRPr kumimoji="1" lang="ja-JP" sz="2100" b="1"/>
            </a:lvl6pPr>
            <a:lvl7pPr marL="3656960" indent="0" latinLnBrk="0">
              <a:buNone/>
              <a:defRPr kumimoji="1" lang="ja-JP" sz="2100" b="1"/>
            </a:lvl7pPr>
            <a:lvl8pPr marL="4266453" indent="0" latinLnBrk="0">
              <a:buNone/>
              <a:defRPr kumimoji="1" lang="ja-JP" sz="2100" b="1"/>
            </a:lvl8pPr>
            <a:lvl9pPr marL="4875947" indent="0" latinLnBrk="0">
              <a:buNone/>
              <a:defRPr kumimoji="1" lang="ja-JP" sz="21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500707" y="2717800"/>
            <a:ext cx="5078677" cy="3454400"/>
          </a:xfrm>
        </p:spPr>
        <p:txBody>
          <a:bodyPr>
            <a:noAutofit/>
          </a:bodyPr>
          <a:lstStyle>
            <a:lvl1pPr latinLnBrk="0">
              <a:defRPr kumimoji="1" lang="ja-JP" sz="2800"/>
            </a:lvl1pPr>
            <a:lvl2pPr latinLnBrk="0">
              <a:defRPr kumimoji="1" lang="ja-JP" sz="2400"/>
            </a:lvl2pPr>
            <a:lvl3pPr latinLnBrk="0">
              <a:defRPr kumimoji="1" lang="ja-JP" sz="2000"/>
            </a:lvl3pPr>
            <a:lvl4pPr latinLnBrk="0">
              <a:defRPr kumimoji="1" lang="ja-JP" sz="2000"/>
            </a:lvl4pPr>
            <a:lvl5pPr latinLnBrk="0">
              <a:defRPr kumimoji="1" lang="ja-JP" sz="2000"/>
            </a:lvl5pPr>
            <a:lvl6pPr latinLnBrk="0">
              <a:defRPr kumimoji="1" lang="ja-JP" sz="2000" baseline="0"/>
            </a:lvl6pPr>
            <a:lvl7pPr latinLnBrk="0">
              <a:defRPr kumimoji="1" lang="ja-JP" sz="2000" baseline="0"/>
            </a:lvl7pPr>
            <a:lvl8pPr latinLnBrk="0">
              <a:defRPr kumimoji="1" lang="ja-JP" sz="2000" baseline="0"/>
            </a:lvl8pPr>
            <a:lvl9pPr latinLnBrk="0">
              <a:defRPr kumimoji="1" lang="ja-JP" sz="2000" baseline="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p>
        </p:txBody>
      </p:sp>
      <p:sp>
        <p:nvSpPr>
          <p:cNvPr id="7" name="日付プレースホルダー 6"/>
          <p:cNvSpPr>
            <a:spLocks noGrp="1"/>
          </p:cNvSpPr>
          <p:nvPr>
            <p:ph type="dt" sz="half" idx="10"/>
          </p:nvPr>
        </p:nvSpPr>
        <p:spPr/>
        <p:txBody>
          <a:bodyPr/>
          <a:lstStyle/>
          <a:p>
            <a:fld id="{F0DFD029-FB74-4578-B929-F66AA97659CA}" type="datetimeFigureOut">
              <a:t>2015/12/23</a:t>
            </a:fld>
            <a:endParaRPr kumimoji="1" lang="ja-JP"/>
          </a:p>
        </p:txBody>
      </p:sp>
      <p:sp>
        <p:nvSpPr>
          <p:cNvPr id="8" name="フッター プレースホルダー 7"/>
          <p:cNvSpPr>
            <a:spLocks noGrp="1"/>
          </p:cNvSpPr>
          <p:nvPr>
            <p:ph type="ftr" sz="quarter" idx="11"/>
          </p:nvPr>
        </p:nvSpPr>
        <p:spPr/>
        <p:txBody>
          <a:bodyPr/>
          <a:lstStyle/>
          <a:p>
            <a:endParaRPr kumimoji="1" lang="ja-JP"/>
          </a:p>
        </p:txBody>
      </p:sp>
      <p:sp>
        <p:nvSpPr>
          <p:cNvPr id="9" name="スライド番号プレースホルダー 8"/>
          <p:cNvSpPr>
            <a:spLocks noGrp="1"/>
          </p:cNvSpPr>
          <p:nvPr>
            <p:ph type="sldNum" sz="quarter" idx="12"/>
          </p:nvPr>
        </p:nvSpPr>
        <p:spPr/>
        <p:txBody>
          <a:bodyPr/>
          <a:lstStyle/>
          <a:p>
            <a:fld id="{C014DD1E-5D91-48A3-AD6D-45FBA980D106}" type="slidenum">
              <a:t>‹#›</a:t>
            </a:fld>
            <a:endParaRPr kumimoji="1" lang="ja-JP"/>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p>
        </p:txBody>
      </p:sp>
      <p:sp>
        <p:nvSpPr>
          <p:cNvPr id="3" name="日付プレースホルダー 2"/>
          <p:cNvSpPr>
            <a:spLocks noGrp="1"/>
          </p:cNvSpPr>
          <p:nvPr>
            <p:ph type="dt" sz="half" idx="10"/>
          </p:nvPr>
        </p:nvSpPr>
        <p:spPr/>
        <p:txBody>
          <a:bodyPr/>
          <a:lstStyle/>
          <a:p>
            <a:fld id="{F0DFD029-FB74-4578-B929-F66AA97659CA}" type="datetimeFigureOut">
              <a:t>2015/12/23</a:t>
            </a:fld>
            <a:endParaRPr kumimoji="1" lang="ja-JP"/>
          </a:p>
        </p:txBody>
      </p:sp>
      <p:sp>
        <p:nvSpPr>
          <p:cNvPr id="4" name="フッター プレースホルダー 3"/>
          <p:cNvSpPr>
            <a:spLocks noGrp="1"/>
          </p:cNvSpPr>
          <p:nvPr>
            <p:ph type="ftr" sz="quarter" idx="11"/>
          </p:nvPr>
        </p:nvSpPr>
        <p:spPr/>
        <p:txBody>
          <a:bodyPr/>
          <a:lstStyle/>
          <a:p>
            <a:endParaRPr kumimoji="1" lang="ja-JP"/>
          </a:p>
        </p:txBody>
      </p:sp>
      <p:sp>
        <p:nvSpPr>
          <p:cNvPr id="5" name="スライド番号プレースホルダー 4"/>
          <p:cNvSpPr>
            <a:spLocks noGrp="1"/>
          </p:cNvSpPr>
          <p:nvPr>
            <p:ph type="sldNum" sz="quarter" idx="12"/>
          </p:nvPr>
        </p:nvSpPr>
        <p:spPr/>
        <p:txBody>
          <a:bodyPr/>
          <a:lstStyle/>
          <a:p>
            <a:fld id="{C014DD1E-5D91-48A3-AD6D-45FBA980D106}" type="slidenum">
              <a:t>‹#›</a:t>
            </a:fld>
            <a:endParaRPr kumimoji="1" lang="ja-JP"/>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F0DFD029-FB74-4578-B929-F66AA97659CA}" type="datetimeFigureOut">
              <a:t>2015/12/23</a:t>
            </a:fld>
            <a:endParaRPr kumimoji="1" lang="ja-JP"/>
          </a:p>
        </p:txBody>
      </p:sp>
      <p:sp>
        <p:nvSpPr>
          <p:cNvPr id="3" name="フッター プレースホルダー 2"/>
          <p:cNvSpPr>
            <a:spLocks noGrp="1"/>
          </p:cNvSpPr>
          <p:nvPr>
            <p:ph type="ftr" sz="quarter" idx="11"/>
          </p:nvPr>
        </p:nvSpPr>
        <p:spPr/>
        <p:txBody>
          <a:bodyPr/>
          <a:lstStyle/>
          <a:p>
            <a:endParaRPr kumimoji="1" lang="ja-JP"/>
          </a:p>
        </p:txBody>
      </p:sp>
      <p:sp>
        <p:nvSpPr>
          <p:cNvPr id="4" name="スライド番号プレースホルダー 3"/>
          <p:cNvSpPr>
            <a:spLocks noGrp="1"/>
          </p:cNvSpPr>
          <p:nvPr>
            <p:ph type="sldNum" sz="quarter" idx="12"/>
          </p:nvPr>
        </p:nvSpPr>
        <p:spPr/>
        <p:txBody>
          <a:bodyPr/>
          <a:lstStyle/>
          <a:p>
            <a:fld id="{C014DD1E-5D91-48A3-AD6D-45FBA980D106}" type="slidenum">
              <a:t>‹#›</a:t>
            </a:fld>
            <a:endParaRPr kumimoji="1" lang="ja-JP"/>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218882" y="1701800"/>
            <a:ext cx="4062942" cy="2438400"/>
          </a:xfrm>
        </p:spPr>
        <p:txBody>
          <a:bodyPr anchor="b">
            <a:normAutofit/>
          </a:bodyPr>
          <a:lstStyle>
            <a:lvl1pPr algn="l" latinLnBrk="0">
              <a:defRPr kumimoji="1" lang="ja-JP" sz="2800" b="0" cap="all" spc="200" baseline="0">
                <a:solidFill>
                  <a:schemeClr val="accent1"/>
                </a:solidFill>
              </a:defRPr>
            </a:lvl1pPr>
          </a:lstStyle>
          <a:p>
            <a:r>
              <a:rPr kumimoji="1" lang="ja-JP" altLang="en-US" smtClean="0"/>
              <a:t>マスター タイトルの書式設定</a:t>
            </a:r>
            <a:endParaRPr kumimoji="1" lang="ja-JP"/>
          </a:p>
        </p:txBody>
      </p:sp>
      <p:sp>
        <p:nvSpPr>
          <p:cNvPr id="3" name="コンテンツ プレースホルダー 2"/>
          <p:cNvSpPr>
            <a:spLocks noGrp="1"/>
          </p:cNvSpPr>
          <p:nvPr>
            <p:ph idx="1"/>
          </p:nvPr>
        </p:nvSpPr>
        <p:spPr>
          <a:xfrm>
            <a:off x="5484971" y="584200"/>
            <a:ext cx="6094413" cy="5588000"/>
          </a:xfrm>
        </p:spPr>
        <p:txBody>
          <a:bodyPr>
            <a:normAutofit/>
          </a:bodyPr>
          <a:lstStyle>
            <a:lvl1pPr latinLnBrk="0">
              <a:defRPr kumimoji="1" lang="ja-JP" sz="2800"/>
            </a:lvl1pPr>
            <a:lvl2pPr latinLnBrk="0">
              <a:defRPr kumimoji="1" lang="ja-JP" sz="2400"/>
            </a:lvl2pPr>
            <a:lvl3pPr latinLnBrk="0">
              <a:defRPr kumimoji="1" lang="ja-JP" sz="2000"/>
            </a:lvl3pPr>
            <a:lvl4pPr latinLnBrk="0">
              <a:defRPr kumimoji="1" lang="ja-JP" sz="2000"/>
            </a:lvl4pPr>
            <a:lvl5pPr latinLnBrk="0">
              <a:defRPr kumimoji="1" lang="ja-JP" sz="2000"/>
            </a:lvl5pPr>
            <a:lvl6pPr latinLnBrk="0">
              <a:defRPr kumimoji="1" lang="ja-JP" sz="2000"/>
            </a:lvl6pPr>
            <a:lvl7pPr latinLnBrk="0">
              <a:defRPr kumimoji="1" lang="ja-JP" sz="2000"/>
            </a:lvl7pPr>
            <a:lvl8pPr latinLnBrk="0">
              <a:defRPr kumimoji="1" lang="ja-JP" sz="2000" baseline="0"/>
            </a:lvl8pPr>
            <a:lvl9pPr latinLnBrk="0">
              <a:defRPr kumimoji="1" lang="ja-JP" sz="2000" baseline="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p>
        </p:txBody>
      </p:sp>
      <p:sp>
        <p:nvSpPr>
          <p:cNvPr id="4" name="テキスト プレースホルダー 3"/>
          <p:cNvSpPr>
            <a:spLocks noGrp="1"/>
          </p:cNvSpPr>
          <p:nvPr>
            <p:ph type="body" sz="half" idx="2"/>
          </p:nvPr>
        </p:nvSpPr>
        <p:spPr>
          <a:xfrm>
            <a:off x="1218882" y="4241800"/>
            <a:ext cx="4062942" cy="1930400"/>
          </a:xfrm>
        </p:spPr>
        <p:txBody>
          <a:bodyPr>
            <a:normAutofit/>
          </a:bodyPr>
          <a:lstStyle>
            <a:lvl1pPr marL="0" indent="0" latinLnBrk="0">
              <a:buNone/>
              <a:defRPr kumimoji="1" lang="ja-JP" sz="2000"/>
            </a:lvl1pPr>
            <a:lvl2pPr marL="609493" indent="0" latinLnBrk="0">
              <a:buNone/>
              <a:defRPr kumimoji="1" lang="ja-JP" sz="1600"/>
            </a:lvl2pPr>
            <a:lvl3pPr marL="1218987" indent="0" latinLnBrk="0">
              <a:buNone/>
              <a:defRPr kumimoji="1" lang="ja-JP" sz="1300"/>
            </a:lvl3pPr>
            <a:lvl4pPr marL="1828480" indent="0" latinLnBrk="0">
              <a:buNone/>
              <a:defRPr kumimoji="1" lang="ja-JP" sz="1200"/>
            </a:lvl4pPr>
            <a:lvl5pPr marL="2437973" indent="0" latinLnBrk="0">
              <a:buNone/>
              <a:defRPr kumimoji="1" lang="ja-JP" sz="1200"/>
            </a:lvl5pPr>
            <a:lvl6pPr marL="3047467" indent="0" latinLnBrk="0">
              <a:buNone/>
              <a:defRPr kumimoji="1" lang="ja-JP" sz="1200"/>
            </a:lvl6pPr>
            <a:lvl7pPr marL="3656960" indent="0" latinLnBrk="0">
              <a:buNone/>
              <a:defRPr kumimoji="1" lang="ja-JP" sz="1200"/>
            </a:lvl7pPr>
            <a:lvl8pPr marL="4266453" indent="0" latinLnBrk="0">
              <a:buNone/>
              <a:defRPr kumimoji="1" lang="ja-JP" sz="1200"/>
            </a:lvl8pPr>
            <a:lvl9pPr marL="4875947" indent="0" latinLnBrk="0">
              <a:buNone/>
              <a:defRPr kumimoji="1" lang="ja-JP" sz="12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F0DFD029-FB74-4578-B929-F66AA97659CA}" type="datetimeFigureOut">
              <a:t>2015/12/23</a:t>
            </a:fld>
            <a:endParaRPr kumimoji="1" lang="ja-JP"/>
          </a:p>
        </p:txBody>
      </p:sp>
      <p:sp>
        <p:nvSpPr>
          <p:cNvPr id="6" name="フッター プレースホルダー 5"/>
          <p:cNvSpPr>
            <a:spLocks noGrp="1"/>
          </p:cNvSpPr>
          <p:nvPr>
            <p:ph type="ftr" sz="quarter" idx="11"/>
          </p:nvPr>
        </p:nvSpPr>
        <p:spPr/>
        <p:txBody>
          <a:bodyPr/>
          <a:lstStyle/>
          <a:p>
            <a:endParaRPr kumimoji="1" lang="ja-JP"/>
          </a:p>
        </p:txBody>
      </p:sp>
      <p:sp>
        <p:nvSpPr>
          <p:cNvPr id="7" name="スライド番号プレースホルダー 6"/>
          <p:cNvSpPr>
            <a:spLocks noGrp="1"/>
          </p:cNvSpPr>
          <p:nvPr>
            <p:ph type="sldNum" sz="quarter" idx="12"/>
          </p:nvPr>
        </p:nvSpPr>
        <p:spPr/>
        <p:txBody>
          <a:bodyPr/>
          <a:lstStyle/>
          <a:p>
            <a:fld id="{C014DD1E-5D91-48A3-AD6D-45FBA980D106}" type="slidenum">
              <a:t>‹#›</a:t>
            </a:fld>
            <a:endParaRPr kumimoji="1" lang="ja-JP"/>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218882" y="1701800"/>
            <a:ext cx="4062942" cy="2438400"/>
          </a:xfrm>
        </p:spPr>
        <p:txBody>
          <a:bodyPr anchor="b">
            <a:normAutofit/>
          </a:bodyPr>
          <a:lstStyle>
            <a:lvl1pPr algn="l" latinLnBrk="0">
              <a:defRPr kumimoji="1" lang="ja-JP" sz="2800" b="0" cap="all" spc="200" baseline="0">
                <a:solidFill>
                  <a:schemeClr val="accent1"/>
                </a:solidFill>
              </a:defRPr>
            </a:lvl1pPr>
          </a:lstStyle>
          <a:p>
            <a:r>
              <a:rPr kumimoji="1" lang="ja-JP" altLang="en-US" smtClean="0"/>
              <a:t>マスター タイトルの書式設定</a:t>
            </a:r>
            <a:endParaRPr kumimoji="1" lang="ja-JP"/>
          </a:p>
        </p:txBody>
      </p:sp>
      <p:sp>
        <p:nvSpPr>
          <p:cNvPr id="3" name="図プレースホルダー 2"/>
          <p:cNvSpPr>
            <a:spLocks noGrp="1"/>
          </p:cNvSpPr>
          <p:nvPr>
            <p:ph type="pic" idx="1"/>
          </p:nvPr>
        </p:nvSpPr>
        <p:spPr>
          <a:xfrm>
            <a:off x="5484971" y="584200"/>
            <a:ext cx="6094413" cy="5588000"/>
          </a:xfrm>
          <a:ln w="12700">
            <a:solidFill>
              <a:schemeClr val="bg1">
                <a:lumMod val="75000"/>
                <a:lumOff val="25000"/>
              </a:schemeClr>
            </a:solidFill>
            <a:miter lim="800000"/>
          </a:ln>
        </p:spPr>
        <p:txBody>
          <a:bodyPr>
            <a:normAutofit/>
          </a:bodyPr>
          <a:lstStyle>
            <a:lvl1pPr marL="0" indent="0" latinLnBrk="0">
              <a:buNone/>
              <a:defRPr kumimoji="1" lang="ja-JP" sz="2800"/>
            </a:lvl1pPr>
            <a:lvl2pPr marL="609493" indent="0" latinLnBrk="0">
              <a:buNone/>
              <a:defRPr kumimoji="1" lang="ja-JP" sz="3700"/>
            </a:lvl2pPr>
            <a:lvl3pPr marL="1218987" indent="0" latinLnBrk="0">
              <a:buNone/>
              <a:defRPr kumimoji="1" lang="ja-JP" sz="3200"/>
            </a:lvl3pPr>
            <a:lvl4pPr marL="1828480" indent="0" latinLnBrk="0">
              <a:buNone/>
              <a:defRPr kumimoji="1" lang="ja-JP" sz="2700"/>
            </a:lvl4pPr>
            <a:lvl5pPr marL="2437973" indent="0" latinLnBrk="0">
              <a:buNone/>
              <a:defRPr kumimoji="1" lang="ja-JP" sz="2700"/>
            </a:lvl5pPr>
            <a:lvl6pPr marL="3047467" indent="0" latinLnBrk="0">
              <a:buNone/>
              <a:defRPr kumimoji="1" lang="ja-JP" sz="2700"/>
            </a:lvl6pPr>
            <a:lvl7pPr marL="3656960" indent="0" latinLnBrk="0">
              <a:buNone/>
              <a:defRPr kumimoji="1" lang="ja-JP" sz="2700"/>
            </a:lvl7pPr>
            <a:lvl8pPr marL="4266453" indent="0" latinLnBrk="0">
              <a:buNone/>
              <a:defRPr kumimoji="1" lang="ja-JP" sz="2700"/>
            </a:lvl8pPr>
            <a:lvl9pPr marL="4875947" indent="0" latinLnBrk="0">
              <a:buNone/>
              <a:defRPr kumimoji="1" lang="ja-JP" sz="2700"/>
            </a:lvl9pPr>
          </a:lstStyle>
          <a:p>
            <a:r>
              <a:rPr kumimoji="1" lang="ja-JP" altLang="en-US" smtClean="0"/>
              <a:t>図を追加</a:t>
            </a:r>
            <a:endParaRPr kumimoji="1" lang="ja-JP"/>
          </a:p>
        </p:txBody>
      </p:sp>
      <p:sp>
        <p:nvSpPr>
          <p:cNvPr id="4" name="テキスト プレースホルダー 3"/>
          <p:cNvSpPr>
            <a:spLocks noGrp="1"/>
          </p:cNvSpPr>
          <p:nvPr>
            <p:ph type="body" sz="half" idx="2"/>
          </p:nvPr>
        </p:nvSpPr>
        <p:spPr>
          <a:xfrm>
            <a:off x="1218882" y="4241800"/>
            <a:ext cx="4062942" cy="1930400"/>
          </a:xfrm>
        </p:spPr>
        <p:txBody>
          <a:bodyPr>
            <a:normAutofit/>
          </a:bodyPr>
          <a:lstStyle>
            <a:lvl1pPr marL="0" indent="0" latinLnBrk="0">
              <a:buNone/>
              <a:defRPr kumimoji="1" lang="ja-JP" sz="2000"/>
            </a:lvl1pPr>
            <a:lvl2pPr marL="609493" indent="0" latinLnBrk="0">
              <a:buNone/>
              <a:defRPr kumimoji="1" lang="ja-JP" sz="1600"/>
            </a:lvl2pPr>
            <a:lvl3pPr marL="1218987" indent="0" latinLnBrk="0">
              <a:buNone/>
              <a:defRPr kumimoji="1" lang="ja-JP" sz="1300"/>
            </a:lvl3pPr>
            <a:lvl4pPr marL="1828480" indent="0" latinLnBrk="0">
              <a:buNone/>
              <a:defRPr kumimoji="1" lang="ja-JP" sz="1200"/>
            </a:lvl4pPr>
            <a:lvl5pPr marL="2437973" indent="0" latinLnBrk="0">
              <a:buNone/>
              <a:defRPr kumimoji="1" lang="ja-JP" sz="1200"/>
            </a:lvl5pPr>
            <a:lvl6pPr marL="3047467" indent="0" latinLnBrk="0">
              <a:buNone/>
              <a:defRPr kumimoji="1" lang="ja-JP" sz="1200"/>
            </a:lvl6pPr>
            <a:lvl7pPr marL="3656960" indent="0" latinLnBrk="0">
              <a:buNone/>
              <a:defRPr kumimoji="1" lang="ja-JP" sz="1200"/>
            </a:lvl7pPr>
            <a:lvl8pPr marL="4266453" indent="0" latinLnBrk="0">
              <a:buNone/>
              <a:defRPr kumimoji="1" lang="ja-JP" sz="1200"/>
            </a:lvl8pPr>
            <a:lvl9pPr marL="4875947" indent="0" latinLnBrk="0">
              <a:buNone/>
              <a:defRPr kumimoji="1" lang="ja-JP" sz="12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F0DFD029-FB74-4578-B929-F66AA97659CA}" type="datetimeFigureOut">
              <a:t>2015/12/23</a:t>
            </a:fld>
            <a:endParaRPr kumimoji="1" lang="ja-JP"/>
          </a:p>
        </p:txBody>
      </p:sp>
      <p:sp>
        <p:nvSpPr>
          <p:cNvPr id="6" name="フッター プレースホルダー 5"/>
          <p:cNvSpPr>
            <a:spLocks noGrp="1"/>
          </p:cNvSpPr>
          <p:nvPr>
            <p:ph type="ftr" sz="quarter" idx="11"/>
          </p:nvPr>
        </p:nvSpPr>
        <p:spPr/>
        <p:txBody>
          <a:bodyPr/>
          <a:lstStyle/>
          <a:p>
            <a:endParaRPr kumimoji="1" lang="ja-JP"/>
          </a:p>
        </p:txBody>
      </p:sp>
      <p:sp>
        <p:nvSpPr>
          <p:cNvPr id="7" name="スライド番号プレースホルダー 6"/>
          <p:cNvSpPr>
            <a:spLocks noGrp="1"/>
          </p:cNvSpPr>
          <p:nvPr>
            <p:ph type="sldNum" sz="quarter" idx="12"/>
          </p:nvPr>
        </p:nvSpPr>
        <p:spPr/>
        <p:txBody>
          <a:bodyPr/>
          <a:lstStyle/>
          <a:p>
            <a:fld id="{C014DD1E-5D91-48A3-AD6D-45FBA980D106}" type="slidenum">
              <a:t>‹#›</a:t>
            </a:fld>
            <a:endParaRPr kumimoji="1" lang="ja-JP"/>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左の線"/>
          <p:cNvGrpSpPr/>
          <p:nvPr/>
        </p:nvGrpSpPr>
        <p:grpSpPr>
          <a:xfrm>
            <a:off x="-15870" y="-3174"/>
            <a:ext cx="819993" cy="5229225"/>
            <a:chOff x="-11906" y="-2381"/>
            <a:chExt cx="615155" cy="3921919"/>
          </a:xfrm>
        </p:grpSpPr>
        <p:sp>
          <p:nvSpPr>
            <p:cNvPr id="10" name="フリーフォーム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atin typeface="Meiryo UI" pitchFamily="34" charset="-128"/>
                <a:ea typeface="Meiryo UI" pitchFamily="34" charset="-128"/>
                <a:cs typeface="Meiryo UI" pitchFamily="34" charset="-128"/>
              </a:endParaRPr>
            </a:p>
          </p:txBody>
        </p:sp>
        <p:sp>
          <p:nvSpPr>
            <p:cNvPr id="11" name="フリーフォーム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atin typeface="Meiryo UI" pitchFamily="34" charset="-128"/>
                <a:ea typeface="Meiryo UI" pitchFamily="34" charset="-128"/>
                <a:cs typeface="Meiryo UI" pitchFamily="34" charset="-128"/>
              </a:endParaRPr>
            </a:p>
          </p:txBody>
        </p:sp>
        <p:sp>
          <p:nvSpPr>
            <p:cNvPr id="14" name="フリーフォーム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atin typeface="Meiryo UI" pitchFamily="34" charset="-128"/>
                <a:ea typeface="Meiryo UI" pitchFamily="34" charset="-128"/>
                <a:cs typeface="Meiryo UI" pitchFamily="34" charset="-128"/>
              </a:endParaRPr>
            </a:p>
          </p:txBody>
        </p:sp>
      </p:grpSp>
      <p:sp>
        <p:nvSpPr>
          <p:cNvPr id="2" name="タイトル プレースホルダー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r>
              <a:rPr kumimoji="1" lang="ja-JP"/>
              <a:t>マスター タイトルのスタイルを編集するには、ここをクリック</a:t>
            </a:r>
          </a:p>
        </p:txBody>
      </p:sp>
      <p:sp>
        <p:nvSpPr>
          <p:cNvPr id="3" name="テキスト プレースホルダー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a:r>
              <a:rPr kumimoji="1" lang="ja-JP"/>
              <a:t>マスター テキストのスタイルを編集するには、ここをクリック</a:t>
            </a:r>
          </a:p>
          <a:p>
            <a:pPr lvl="1"/>
            <a:r>
              <a:rPr kumimoji="1" lang="ja-JP"/>
              <a:t>第 2 レベル</a:t>
            </a:r>
          </a:p>
          <a:p>
            <a:pPr lvl="2"/>
            <a:r>
              <a:rPr kumimoji="1" lang="ja-JP"/>
              <a:t>第 3 レベル</a:t>
            </a:r>
          </a:p>
          <a:p>
            <a:pPr lvl="3"/>
            <a:r>
              <a:rPr kumimoji="1" lang="ja-JP"/>
              <a:t>第 4 レベル</a:t>
            </a:r>
          </a:p>
          <a:p>
            <a:pPr lvl="4"/>
            <a:r>
              <a:rPr kumimoji="1" lang="ja-JP"/>
              <a:t>第 5 レベル</a:t>
            </a:r>
          </a:p>
        </p:txBody>
      </p:sp>
      <p:sp>
        <p:nvSpPr>
          <p:cNvPr id="4" name="日付プレースホルダー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latinLnBrk="0">
              <a:defRPr kumimoji="1" lang="ja-JP" sz="1200">
                <a:solidFill>
                  <a:schemeClr val="tx1">
                    <a:tint val="75000"/>
                  </a:schemeClr>
                </a:solidFill>
                <a:latin typeface="Meiryo UI" pitchFamily="34" charset="-128"/>
                <a:ea typeface="Meiryo UI" pitchFamily="34" charset="-128"/>
                <a:cs typeface="Meiryo UI" pitchFamily="34" charset="-128"/>
              </a:defRPr>
            </a:lvl1pPr>
          </a:lstStyle>
          <a:p>
            <a:fld id="{F0DFD029-FB74-4578-B929-F66AA97659CA}" type="datetimeFigureOut">
              <a:rPr lang="en-US" altLang="zh-CN" smtClean="0"/>
              <a:pPr/>
              <a:t>12/23/2015</a:t>
            </a:fld>
            <a:endParaRPr lang="en-US" altLang="zh-CN"/>
          </a:p>
        </p:txBody>
      </p:sp>
      <p:sp>
        <p:nvSpPr>
          <p:cNvPr id="5" name="フッター プレースホルダー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latinLnBrk="0">
              <a:defRPr kumimoji="1" lang="ja-JP" sz="1200">
                <a:solidFill>
                  <a:schemeClr val="tx1">
                    <a:tint val="75000"/>
                  </a:schemeClr>
                </a:solidFill>
                <a:latin typeface="Meiryo UI" pitchFamily="34" charset="-128"/>
                <a:ea typeface="Meiryo UI" pitchFamily="34" charset="-128"/>
                <a:cs typeface="Meiryo UI" pitchFamily="34" charset="-128"/>
              </a:defRPr>
            </a:lvl1pPr>
          </a:lstStyle>
          <a:p>
            <a:endParaRPr lang="zh-CN" altLang="en-US"/>
          </a:p>
        </p:txBody>
      </p:sp>
      <p:sp>
        <p:nvSpPr>
          <p:cNvPr id="6" name="スライド番号プレースホルダー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latinLnBrk="0">
              <a:defRPr kumimoji="1" lang="ja-JP" sz="1200">
                <a:solidFill>
                  <a:schemeClr val="tx1">
                    <a:tint val="75000"/>
                  </a:schemeClr>
                </a:solidFill>
                <a:latin typeface="Meiryo UI" pitchFamily="34" charset="-128"/>
                <a:ea typeface="Meiryo UI" pitchFamily="34" charset="-128"/>
                <a:cs typeface="Meiryo UI" pitchFamily="34" charset="-128"/>
              </a:defRPr>
            </a:lvl1pPr>
          </a:lstStyle>
          <a:p>
            <a:fld id="{C014DD1E-5D91-48A3-AD6D-45FBA980D106}" type="slidenum">
              <a:rPr lang="en-US" altLang="zh-CN" smtClean="0"/>
              <a:pPr/>
              <a:t>‹#›</a:t>
            </a:fld>
            <a:endParaRPr lang="en-US" altLang="zh-CN"/>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1218987" rtl="0" eaLnBrk="1" latinLnBrk="0" hangingPunct="1">
        <a:lnSpc>
          <a:spcPct val="90000"/>
        </a:lnSpc>
        <a:spcBef>
          <a:spcPct val="0"/>
        </a:spcBef>
        <a:buNone/>
        <a:defRPr kumimoji="1" lang="ja-JP" sz="3600" kern="1200">
          <a:solidFill>
            <a:schemeClr val="tx1"/>
          </a:solidFill>
          <a:latin typeface="Meiryo UI" pitchFamily="34" charset="-128"/>
          <a:ea typeface="Meiryo UI" pitchFamily="34" charset="-128"/>
          <a:cs typeface="Meiryo UI" pitchFamily="34" charset="-128"/>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kumimoji="1" lang="ja-JP" sz="2800" kern="1200">
          <a:solidFill>
            <a:schemeClr val="tx1"/>
          </a:solidFill>
          <a:latin typeface="Meiryo UI" pitchFamily="34" charset="-128"/>
          <a:ea typeface="Meiryo UI" pitchFamily="34" charset="-128"/>
          <a:cs typeface="Meiryo UI" pitchFamily="34" charset="-128"/>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kumimoji="1" lang="ja-JP" sz="2400" kern="1200">
          <a:solidFill>
            <a:schemeClr val="tx1"/>
          </a:solidFill>
          <a:latin typeface="Meiryo UI" pitchFamily="34" charset="-128"/>
          <a:ea typeface="Meiryo UI" pitchFamily="34" charset="-128"/>
          <a:cs typeface="Meiryo UI" pitchFamily="34" charset="-128"/>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kumimoji="1" lang="ja-JP" sz="2000" kern="1200">
          <a:solidFill>
            <a:schemeClr val="tx1"/>
          </a:solidFill>
          <a:latin typeface="Meiryo UI" pitchFamily="34" charset="-128"/>
          <a:ea typeface="Meiryo UI" pitchFamily="34" charset="-128"/>
          <a:cs typeface="Meiryo UI" pitchFamily="34" charset="-128"/>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kumimoji="1" lang="ja-JP" sz="2000" kern="1200">
          <a:solidFill>
            <a:schemeClr val="tx1"/>
          </a:solidFill>
          <a:latin typeface="Meiryo UI" pitchFamily="34" charset="-128"/>
          <a:ea typeface="Meiryo UI" pitchFamily="34" charset="-128"/>
          <a:cs typeface="Meiryo UI" pitchFamily="34" charset="-128"/>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kumimoji="1" lang="ja-JP" sz="2000" kern="1200">
          <a:solidFill>
            <a:schemeClr val="tx1"/>
          </a:solidFill>
          <a:latin typeface="Meiryo UI" pitchFamily="34" charset="-128"/>
          <a:ea typeface="Meiryo UI" pitchFamily="34" charset="-128"/>
          <a:cs typeface="Meiryo UI" pitchFamily="34" charset="-128"/>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kumimoji="1" lang="ja-JP"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kumimoji="1" lang="ja-JP"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kumimoji="1" lang="ja-JP"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kumimoji="1" lang="ja-JP" sz="2000" kern="1200" baseline="0">
          <a:solidFill>
            <a:schemeClr val="tx1"/>
          </a:solidFill>
          <a:latin typeface="+mn-lt"/>
          <a:ea typeface="+mn-ea"/>
          <a:cs typeface="+mn-cs"/>
        </a:defRPr>
      </a:lvl9pPr>
    </p:bodyStyle>
    <p:otherStyle>
      <a:defPPr>
        <a:defRPr kumimoji="1" lang="ja-JP"/>
      </a:defPPr>
      <a:lvl1pPr marL="0" algn="l" defTabSz="1218987" rtl="0" eaLnBrk="1" latinLnBrk="0" hangingPunct="1">
        <a:defRPr kumimoji="1" lang="ja-JP" sz="2400" kern="1200">
          <a:solidFill>
            <a:schemeClr val="tx1"/>
          </a:solidFill>
          <a:latin typeface="+mn-lt"/>
          <a:ea typeface="+mn-ea"/>
          <a:cs typeface="+mn-cs"/>
        </a:defRPr>
      </a:lvl1pPr>
      <a:lvl2pPr marL="609493" algn="l" defTabSz="1218987" rtl="0" eaLnBrk="1" latinLnBrk="0" hangingPunct="1">
        <a:defRPr kumimoji="1" lang="ja-JP" sz="2400" kern="1200">
          <a:solidFill>
            <a:schemeClr val="tx1"/>
          </a:solidFill>
          <a:latin typeface="+mn-lt"/>
          <a:ea typeface="+mn-ea"/>
          <a:cs typeface="+mn-cs"/>
        </a:defRPr>
      </a:lvl2pPr>
      <a:lvl3pPr marL="1218987" algn="l" defTabSz="1218987" rtl="0" eaLnBrk="1" latinLnBrk="0" hangingPunct="1">
        <a:defRPr kumimoji="1" lang="ja-JP" sz="2400" kern="1200">
          <a:solidFill>
            <a:schemeClr val="tx1"/>
          </a:solidFill>
          <a:latin typeface="+mn-lt"/>
          <a:ea typeface="+mn-ea"/>
          <a:cs typeface="+mn-cs"/>
        </a:defRPr>
      </a:lvl3pPr>
      <a:lvl4pPr marL="1828480" algn="l" defTabSz="1218987" rtl="0" eaLnBrk="1" latinLnBrk="0" hangingPunct="1">
        <a:defRPr kumimoji="1" lang="ja-JP" sz="2400" kern="1200">
          <a:solidFill>
            <a:schemeClr val="tx1"/>
          </a:solidFill>
          <a:latin typeface="+mn-lt"/>
          <a:ea typeface="+mn-ea"/>
          <a:cs typeface="+mn-cs"/>
        </a:defRPr>
      </a:lvl4pPr>
      <a:lvl5pPr marL="2437973" algn="l" defTabSz="1218987" rtl="0" eaLnBrk="1" latinLnBrk="0" hangingPunct="1">
        <a:defRPr kumimoji="1" lang="ja-JP" sz="2400" kern="1200">
          <a:solidFill>
            <a:schemeClr val="tx1"/>
          </a:solidFill>
          <a:latin typeface="+mn-lt"/>
          <a:ea typeface="+mn-ea"/>
          <a:cs typeface="+mn-cs"/>
        </a:defRPr>
      </a:lvl5pPr>
      <a:lvl6pPr marL="3047467" algn="l" defTabSz="1218987" rtl="0" eaLnBrk="1" latinLnBrk="0" hangingPunct="1">
        <a:defRPr kumimoji="1" lang="ja-JP" sz="2400" kern="1200">
          <a:solidFill>
            <a:schemeClr val="tx1"/>
          </a:solidFill>
          <a:latin typeface="+mn-lt"/>
          <a:ea typeface="+mn-ea"/>
          <a:cs typeface="+mn-cs"/>
        </a:defRPr>
      </a:lvl6pPr>
      <a:lvl7pPr marL="3656960" algn="l" defTabSz="1218987" rtl="0" eaLnBrk="1" latinLnBrk="0" hangingPunct="1">
        <a:defRPr kumimoji="1" lang="ja-JP" sz="2400" kern="1200">
          <a:solidFill>
            <a:schemeClr val="tx1"/>
          </a:solidFill>
          <a:latin typeface="+mn-lt"/>
          <a:ea typeface="+mn-ea"/>
          <a:cs typeface="+mn-cs"/>
        </a:defRPr>
      </a:lvl7pPr>
      <a:lvl8pPr marL="4266453" algn="l" defTabSz="1218987" rtl="0" eaLnBrk="1" latinLnBrk="0" hangingPunct="1">
        <a:defRPr kumimoji="1" lang="ja-JP" sz="2400" kern="1200">
          <a:solidFill>
            <a:schemeClr val="tx1"/>
          </a:solidFill>
          <a:latin typeface="+mn-lt"/>
          <a:ea typeface="+mn-ea"/>
          <a:cs typeface="+mn-cs"/>
        </a:defRPr>
      </a:lvl8pPr>
      <a:lvl9pPr marL="4875947" algn="l" defTabSz="1218987" rtl="0" eaLnBrk="1" latinLnBrk="0" hangingPunct="1">
        <a:defRPr kumimoji="1" lang="ja-JP"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hyperlink" Target="http://mitsumori.creators-ship.com/"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413892" y="1340768"/>
            <a:ext cx="9865096" cy="2000251"/>
          </a:xfrm>
        </p:spPr>
        <p:txBody>
          <a:bodyPr>
            <a:normAutofit fontScale="90000"/>
          </a:bodyPr>
          <a:lstStyle/>
          <a:p>
            <a:r>
              <a:rPr lang="en-US" altLang="ja-JP" b="1" dirty="0" smtClean="0">
                <a:latin typeface="HG丸ｺﾞｼｯｸM-PRO" panose="020F0600000000000000" pitchFamily="50" charset="-128"/>
                <a:ea typeface="HG丸ｺﾞｼｯｸM-PRO" panose="020F0600000000000000" pitchFamily="50" charset="-128"/>
              </a:rPr>
              <a:t>GPS</a:t>
            </a:r>
            <a:r>
              <a:rPr lang="ja-JP" altLang="en-US" b="1" dirty="0" smtClean="0">
                <a:latin typeface="HG丸ｺﾞｼｯｸM-PRO" panose="020F0600000000000000" pitchFamily="50" charset="-128"/>
                <a:ea typeface="HG丸ｺﾞｼｯｸM-PRO" panose="020F0600000000000000" pitchFamily="50" charset="-128"/>
              </a:rPr>
              <a:t>サービスを利用した</a:t>
            </a:r>
            <a:r>
              <a:rPr lang="en-US" altLang="ja-JP" b="1" dirty="0" smtClean="0">
                <a:latin typeface="HG丸ｺﾞｼｯｸM-PRO" panose="020F0600000000000000" pitchFamily="50" charset="-128"/>
                <a:ea typeface="HG丸ｺﾞｼｯｸM-PRO" panose="020F0600000000000000" pitchFamily="50" charset="-128"/>
              </a:rPr>
              <a:t/>
            </a:r>
            <a:br>
              <a:rPr lang="en-US" altLang="ja-JP" b="1" dirty="0" smtClean="0">
                <a:latin typeface="HG丸ｺﾞｼｯｸM-PRO" panose="020F0600000000000000" pitchFamily="50" charset="-128"/>
                <a:ea typeface="HG丸ｺﾞｼｯｸM-PRO" panose="020F0600000000000000" pitchFamily="50" charset="-128"/>
              </a:rPr>
            </a:br>
            <a:r>
              <a:rPr lang="ja-JP" altLang="en-US" b="1" dirty="0" smtClean="0">
                <a:latin typeface="HG丸ｺﾞｼｯｸM-PRO" panose="020F0600000000000000" pitchFamily="50" charset="-128"/>
                <a:ea typeface="HG丸ｺﾞｼｯｸM-PRO" panose="020F0600000000000000" pitchFamily="50" charset="-128"/>
              </a:rPr>
              <a:t>超大型対人戦闘アプリケーション</a:t>
            </a:r>
            <a:endParaRPr kumimoji="1" lang="ja-JP" b="1" dirty="0">
              <a:latin typeface="HG丸ｺﾞｼｯｸM-PRO" panose="020F0600000000000000" pitchFamily="50" charset="-128"/>
              <a:ea typeface="HG丸ｺﾞｼｯｸM-PRO" panose="020F0600000000000000" pitchFamily="50" charset="-128"/>
            </a:endParaRPr>
          </a:p>
        </p:txBody>
      </p:sp>
      <p:sp>
        <p:nvSpPr>
          <p:cNvPr id="5" name="サブタイトル 4"/>
          <p:cNvSpPr>
            <a:spLocks noGrp="1"/>
          </p:cNvSpPr>
          <p:nvPr>
            <p:ph type="subTitle" idx="1"/>
          </p:nvPr>
        </p:nvSpPr>
        <p:spPr>
          <a:xfrm>
            <a:off x="4726260" y="4293096"/>
            <a:ext cx="8735325" cy="1752600"/>
          </a:xfrm>
        </p:spPr>
        <p:txBody>
          <a:bodyPr>
            <a:normAutofit fontScale="92500" lnSpcReduction="10000"/>
          </a:bodyPr>
          <a:lstStyle/>
          <a:p>
            <a:r>
              <a:rPr lang="en-US" altLang="zh-TW" sz="2600" dirty="0" smtClean="0">
                <a:latin typeface="HG丸ｺﾞｼｯｸM-PRO" panose="020F0600000000000000" pitchFamily="50" charset="-128"/>
                <a:ea typeface="HG丸ｺﾞｼｯｸM-PRO" panose="020F0600000000000000" pitchFamily="50" charset="-128"/>
              </a:rPr>
              <a:t>21511252	</a:t>
            </a:r>
            <a:r>
              <a:rPr lang="zh-TW" altLang="en-US" sz="2600" dirty="0" smtClean="0">
                <a:latin typeface="HG丸ｺﾞｼｯｸM-PRO" panose="020F0600000000000000" pitchFamily="50" charset="-128"/>
                <a:ea typeface="HG丸ｺﾞｼｯｸM-PRO" panose="020F0600000000000000" pitchFamily="50" charset="-128"/>
              </a:rPr>
              <a:t>早坂 </a:t>
            </a:r>
            <a:r>
              <a:rPr lang="zh-TW" altLang="en-US" sz="2600" dirty="0">
                <a:latin typeface="HG丸ｺﾞｼｯｸM-PRO" panose="020F0600000000000000" pitchFamily="50" charset="-128"/>
                <a:ea typeface="HG丸ｺﾞｼｯｸM-PRO" panose="020F0600000000000000" pitchFamily="50" charset="-128"/>
              </a:rPr>
              <a:t>一哉</a:t>
            </a:r>
          </a:p>
          <a:p>
            <a:r>
              <a:rPr lang="en-US" altLang="zh-TW" sz="2600" dirty="0" smtClean="0">
                <a:latin typeface="HG丸ｺﾞｼｯｸM-PRO" panose="020F0600000000000000" pitchFamily="50" charset="-128"/>
                <a:ea typeface="HG丸ｺﾞｼｯｸM-PRO" panose="020F0600000000000000" pitchFamily="50" charset="-128"/>
              </a:rPr>
              <a:t>21511094	</a:t>
            </a:r>
            <a:r>
              <a:rPr lang="zh-TW" altLang="en-US" sz="2600" dirty="0" smtClean="0">
                <a:latin typeface="HG丸ｺﾞｼｯｸM-PRO" panose="020F0600000000000000" pitchFamily="50" charset="-128"/>
                <a:ea typeface="HG丸ｺﾞｼｯｸM-PRO" panose="020F0600000000000000" pitchFamily="50" charset="-128"/>
              </a:rPr>
              <a:t>河崎 </a:t>
            </a:r>
            <a:r>
              <a:rPr lang="zh-TW" altLang="en-US" sz="2600" dirty="0">
                <a:latin typeface="HG丸ｺﾞｼｯｸM-PRO" panose="020F0600000000000000" pitchFamily="50" charset="-128"/>
                <a:ea typeface="HG丸ｺﾞｼｯｸM-PRO" panose="020F0600000000000000" pitchFamily="50" charset="-128"/>
              </a:rPr>
              <a:t>光将</a:t>
            </a:r>
          </a:p>
          <a:p>
            <a:r>
              <a:rPr lang="en-US" altLang="zh-TW" sz="2600" dirty="0" smtClean="0">
                <a:latin typeface="HG丸ｺﾞｼｯｸM-PRO" panose="020F0600000000000000" pitchFamily="50" charset="-128"/>
                <a:ea typeface="HG丸ｺﾞｼｯｸM-PRO" panose="020F0600000000000000" pitchFamily="50" charset="-128"/>
              </a:rPr>
              <a:t>21511037	</a:t>
            </a:r>
            <a:r>
              <a:rPr lang="zh-TW" altLang="en-US" sz="2600" dirty="0" smtClean="0">
                <a:latin typeface="HG丸ｺﾞｼｯｸM-PRO" panose="020F0600000000000000" pitchFamily="50" charset="-128"/>
                <a:ea typeface="HG丸ｺﾞｼｯｸM-PRO" panose="020F0600000000000000" pitchFamily="50" charset="-128"/>
              </a:rPr>
              <a:t>岩大路 </a:t>
            </a:r>
            <a:r>
              <a:rPr lang="zh-TW" altLang="en-US" sz="2600" dirty="0">
                <a:latin typeface="HG丸ｺﾞｼｯｸM-PRO" panose="020F0600000000000000" pitchFamily="50" charset="-128"/>
                <a:ea typeface="HG丸ｺﾞｼｯｸM-PRO" panose="020F0600000000000000" pitchFamily="50" charset="-128"/>
              </a:rPr>
              <a:t>三貴</a:t>
            </a:r>
          </a:p>
          <a:p>
            <a:r>
              <a:rPr lang="en-US" altLang="zh-TW" sz="2600" dirty="0" smtClean="0">
                <a:latin typeface="HG丸ｺﾞｼｯｸM-PRO" panose="020F0600000000000000" pitchFamily="50" charset="-128"/>
                <a:ea typeface="HG丸ｺﾞｼｯｸM-PRO" panose="020F0600000000000000" pitchFamily="50" charset="-128"/>
              </a:rPr>
              <a:t>21511307	</a:t>
            </a:r>
            <a:r>
              <a:rPr lang="zh-TW" altLang="en-US" sz="2600" dirty="0" smtClean="0">
                <a:latin typeface="HG丸ｺﾞｼｯｸM-PRO" panose="020F0600000000000000" pitchFamily="50" charset="-128"/>
                <a:ea typeface="HG丸ｺﾞｼｯｸM-PRO" panose="020F0600000000000000" pitchFamily="50" charset="-128"/>
              </a:rPr>
              <a:t>茂木 </a:t>
            </a:r>
            <a:r>
              <a:rPr lang="zh-TW" altLang="en-US" sz="2600" dirty="0">
                <a:latin typeface="HG丸ｺﾞｼｯｸM-PRO" panose="020F0600000000000000" pitchFamily="50" charset="-128"/>
                <a:ea typeface="HG丸ｺﾞｼｯｸM-PRO" panose="020F0600000000000000" pitchFamily="50" charset="-128"/>
              </a:rPr>
              <a:t>佑馬</a:t>
            </a:r>
          </a:p>
          <a:p>
            <a:r>
              <a:rPr lang="en-US" altLang="zh-TW" sz="2600" dirty="0" smtClean="0">
                <a:latin typeface="HG丸ｺﾞｼｯｸM-PRO" panose="020F0600000000000000" pitchFamily="50" charset="-128"/>
                <a:ea typeface="HG丸ｺﾞｼｯｸM-PRO" panose="020F0600000000000000" pitchFamily="50" charset="-128"/>
              </a:rPr>
              <a:t>21511311	</a:t>
            </a:r>
            <a:r>
              <a:rPr lang="zh-TW" altLang="en-US" sz="2600" dirty="0" smtClean="0">
                <a:latin typeface="HG丸ｺﾞｼｯｸM-PRO" panose="020F0600000000000000" pitchFamily="50" charset="-128"/>
                <a:ea typeface="HG丸ｺﾞｼｯｸM-PRO" panose="020F0600000000000000" pitchFamily="50" charset="-128"/>
              </a:rPr>
              <a:t>矢倉 </a:t>
            </a:r>
            <a:r>
              <a:rPr lang="zh-TW" altLang="en-US" sz="2600" dirty="0">
                <a:latin typeface="HG丸ｺﾞｼｯｸM-PRO" panose="020F0600000000000000" pitchFamily="50" charset="-128"/>
                <a:ea typeface="HG丸ｺﾞｼｯｸM-PRO" panose="020F0600000000000000" pitchFamily="50" charset="-128"/>
              </a:rPr>
              <a:t>怜</a:t>
            </a:r>
          </a:p>
          <a:p>
            <a:endParaRPr kumimoji="1" lang="ja-JP" dirty="0"/>
          </a:p>
        </p:txBody>
      </p:sp>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cstate="print">
            <a:extLst>
              <a:ext uri="{BEBA8EAE-BF5A-486C-A8C5-ECC9F3942E4B}">
                <a14:imgProps xmlns:a14="http://schemas.microsoft.com/office/drawing/2010/main">
                  <a14:imgLayer r:embed="rId4">
                    <a14:imgEffect>
                      <a14:sharpenSoften amount="-1000"/>
                    </a14:imgEffect>
                    <a14:imgEffect>
                      <a14:brightnessContrast bright="-70000"/>
                    </a14:imgEffect>
                  </a14:imgLayer>
                </a14:imgProps>
              </a:ext>
              <a:ext uri="{28A0092B-C50C-407E-A947-70E740481C1C}">
                <a14:useLocalDpi xmlns:a14="http://schemas.microsoft.com/office/drawing/2010/main" val="0"/>
              </a:ext>
            </a:extLst>
          </a:blip>
          <a:stretch>
            <a:fillRect/>
          </a:stretch>
        </p:blipFill>
        <p:spPr>
          <a:xfrm>
            <a:off x="-1466428" y="-5545732"/>
            <a:ext cx="14401600" cy="12403732"/>
          </a:xfrm>
          <a:prstGeom prst="rect">
            <a:avLst/>
          </a:prstGeom>
        </p:spPr>
      </p:pic>
      <p:sp>
        <p:nvSpPr>
          <p:cNvPr id="2" name="タイトル 1"/>
          <p:cNvSpPr>
            <a:spLocks noGrp="1"/>
          </p:cNvSpPr>
          <p:nvPr>
            <p:ph type="title"/>
          </p:nvPr>
        </p:nvSpPr>
        <p:spPr/>
        <p:txBody>
          <a:bodyPr>
            <a:normAutofit/>
          </a:bodyPr>
          <a:lstStyle/>
          <a:p>
            <a:r>
              <a:rPr lang="ja-JP" altLang="en-US" sz="4800" smtClean="0"/>
              <a:t>ストリートボンバー（仮）</a:t>
            </a:r>
            <a:endParaRPr kumimoji="1" lang="ja-JP" altLang="en-US" sz="4800" dirty="0"/>
          </a:p>
        </p:txBody>
      </p:sp>
      <p:sp>
        <p:nvSpPr>
          <p:cNvPr id="4" name="テキスト ボックス 3"/>
          <p:cNvSpPr txBox="1"/>
          <p:nvPr/>
        </p:nvSpPr>
        <p:spPr>
          <a:xfrm>
            <a:off x="1413892" y="2204864"/>
            <a:ext cx="10009112" cy="3847207"/>
          </a:xfrm>
          <a:prstGeom prst="rect">
            <a:avLst/>
          </a:prstGeom>
          <a:noFill/>
        </p:spPr>
        <p:txBody>
          <a:bodyPr wrap="square" rtlCol="0">
            <a:spAutoFit/>
          </a:bodyPr>
          <a:lstStyle/>
          <a:p>
            <a:r>
              <a:rPr kumimoji="1" lang="ja-JP" altLang="en-US" sz="3600" dirty="0" smtClean="0">
                <a:solidFill>
                  <a:schemeClr val="accent1"/>
                </a:solidFill>
                <a:latin typeface="HG丸ｺﾞｼｯｸM-PRO" panose="020F0600000000000000" pitchFamily="50" charset="-128"/>
                <a:ea typeface="HG丸ｺﾞｼｯｸM-PRO" panose="020F0600000000000000" pitchFamily="50" charset="-128"/>
              </a:rPr>
              <a:t>多数のプレイヤーと現実に存在するマップ上で戦闘するサバイバルゲーム。</a:t>
            </a:r>
            <a:endParaRPr kumimoji="1" lang="en-US" altLang="ja-JP" sz="2800" dirty="0"/>
          </a:p>
          <a:p>
            <a:endParaRPr kumimoji="1" lang="en-US" altLang="ja-JP" sz="2800" dirty="0" smtClean="0">
              <a:solidFill>
                <a:schemeClr val="accent1"/>
              </a:solidFill>
              <a:latin typeface="HG丸ｺﾞｼｯｸM-PRO" panose="020F0600000000000000" pitchFamily="50" charset="-128"/>
              <a:ea typeface="HG丸ｺﾞｼｯｸM-PRO" panose="020F0600000000000000" pitchFamily="50" charset="-128"/>
            </a:endParaRPr>
          </a:p>
          <a:p>
            <a:r>
              <a:rPr kumimoji="1" lang="ja-JP" altLang="en-US" sz="3600" dirty="0" smtClean="0">
                <a:solidFill>
                  <a:schemeClr val="accent1"/>
                </a:solidFill>
                <a:latin typeface="HG丸ｺﾞｼｯｸM-PRO" panose="020F0600000000000000" pitchFamily="50" charset="-128"/>
                <a:ea typeface="HG丸ｺﾞｼｯｸM-PRO" panose="020F0600000000000000" pitchFamily="50" charset="-128"/>
              </a:rPr>
              <a:t>プレイヤーキルを目的とする。</a:t>
            </a:r>
            <a:endParaRPr kumimoji="1" lang="en-US" altLang="ja-JP" sz="3600" dirty="0">
              <a:solidFill>
                <a:schemeClr val="accent1"/>
              </a:solidFill>
              <a:latin typeface="HG丸ｺﾞｼｯｸM-PRO" panose="020F0600000000000000" pitchFamily="50" charset="-128"/>
              <a:ea typeface="HG丸ｺﾞｼｯｸM-PRO" panose="020F0600000000000000" pitchFamily="50" charset="-128"/>
            </a:endParaRPr>
          </a:p>
          <a:p>
            <a:endParaRPr kumimoji="1" lang="en-US" altLang="ja-JP" sz="3600" dirty="0" smtClean="0">
              <a:solidFill>
                <a:schemeClr val="accent1"/>
              </a:solidFill>
              <a:latin typeface="HG丸ｺﾞｼｯｸM-PRO" panose="020F0600000000000000" pitchFamily="50" charset="-128"/>
              <a:ea typeface="HG丸ｺﾞｼｯｸM-PRO" panose="020F0600000000000000" pitchFamily="50" charset="-128"/>
            </a:endParaRPr>
          </a:p>
          <a:p>
            <a:r>
              <a:rPr kumimoji="1" lang="ja-JP" altLang="en-US" sz="3600" dirty="0">
                <a:solidFill>
                  <a:schemeClr val="accent1"/>
                </a:solidFill>
                <a:latin typeface="HG丸ｺﾞｼｯｸM-PRO" panose="020F0600000000000000" pitchFamily="50" charset="-128"/>
                <a:ea typeface="HG丸ｺﾞｼｯｸM-PRO" panose="020F0600000000000000" pitchFamily="50" charset="-128"/>
              </a:rPr>
              <a:t>リアルタイム</a:t>
            </a:r>
            <a:r>
              <a:rPr kumimoji="1" lang="ja-JP" altLang="en-US" sz="3600" dirty="0" smtClean="0">
                <a:solidFill>
                  <a:schemeClr val="accent1"/>
                </a:solidFill>
                <a:latin typeface="HG丸ｺﾞｼｯｸM-PRO" panose="020F0600000000000000" pitchFamily="50" charset="-128"/>
                <a:ea typeface="HG丸ｺﾞｼｯｸM-PRO" panose="020F0600000000000000" pitchFamily="50" charset="-128"/>
              </a:rPr>
              <a:t>で全国すべてのプレイヤーと通信をするのは新しい試みとなる。</a:t>
            </a:r>
            <a:endParaRPr kumimoji="1" lang="en-US" altLang="ja-JP" sz="3600" dirty="0" smtClean="0">
              <a:solidFill>
                <a:schemeClr val="accent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358594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4" presetClass="entr" presetSubtype="10" fill="hold" grpId="0" nodeType="afterEffect">
                                  <p:stCondLst>
                                    <p:cond delay="100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randombar(horizontal)">
                                      <p:cBhvr>
                                        <p:cTn id="11" dur="500"/>
                                        <p:tgtEl>
                                          <p:spTgt spid="4">
                                            <p:txEl>
                                              <p:pRg st="0" end="0"/>
                                            </p:txEl>
                                          </p:spTgt>
                                        </p:tgtEl>
                                      </p:cBhvr>
                                    </p:animEffect>
                                  </p:childTnLst>
                                </p:cTn>
                              </p:par>
                            </p:childTnLst>
                          </p:cTn>
                        </p:par>
                        <p:par>
                          <p:cTn id="12" fill="hold">
                            <p:stCondLst>
                              <p:cond delay="2000"/>
                            </p:stCondLst>
                            <p:childTnLst>
                              <p:par>
                                <p:cTn id="13" presetID="14" presetClass="entr" presetSubtype="10" fill="hold" grpId="0" nodeType="afterEffect">
                                  <p:stCondLst>
                                    <p:cond delay="100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5" dur="500"/>
                                        <p:tgtEl>
                                          <p:spTgt spid="4">
                                            <p:txEl>
                                              <p:pRg st="2" end="2"/>
                                            </p:txEl>
                                          </p:spTgt>
                                        </p:tgtEl>
                                      </p:cBhvr>
                                    </p:animEffect>
                                  </p:childTnLst>
                                </p:cTn>
                              </p:par>
                            </p:childTnLst>
                          </p:cTn>
                        </p:par>
                        <p:par>
                          <p:cTn id="16" fill="hold">
                            <p:stCondLst>
                              <p:cond delay="3500"/>
                            </p:stCondLst>
                            <p:childTnLst>
                              <p:par>
                                <p:cTn id="17" presetID="14" presetClass="entr" presetSubtype="10" fill="hold" grpId="0" nodeType="afterEffect">
                                  <p:stCondLst>
                                    <p:cond delay="100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randombar(horizontal)">
                                      <p:cBhvr>
                                        <p:cTn id="19"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dvAuto="100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cstate="print">
            <a:extLst>
              <a:ext uri="{BEBA8EAE-BF5A-486C-A8C5-ECC9F3942E4B}">
                <a14:imgProps xmlns:a14="http://schemas.microsoft.com/office/drawing/2010/main">
                  <a14:imgLayer r:embed="rId4">
                    <a14:imgEffect>
                      <a14:sharpenSoften amount="-1000"/>
                    </a14:imgEffect>
                    <a14:imgEffect>
                      <a14:brightnessContrast bright="-70000"/>
                    </a14:imgEffect>
                  </a14:imgLayer>
                </a14:imgProps>
              </a:ext>
              <a:ext uri="{28A0092B-C50C-407E-A947-70E740481C1C}">
                <a14:useLocalDpi xmlns:a14="http://schemas.microsoft.com/office/drawing/2010/main" val="0"/>
              </a:ext>
            </a:extLst>
          </a:blip>
          <a:stretch>
            <a:fillRect/>
          </a:stretch>
        </p:blipFill>
        <p:spPr>
          <a:xfrm>
            <a:off x="-1466428" y="-5545732"/>
            <a:ext cx="14401600" cy="12403732"/>
          </a:xfrm>
          <a:prstGeom prst="rect">
            <a:avLst/>
          </a:prstGeom>
        </p:spPr>
      </p:pic>
      <p:sp>
        <p:nvSpPr>
          <p:cNvPr id="2" name="タイトル 1"/>
          <p:cNvSpPr>
            <a:spLocks noGrp="1"/>
          </p:cNvSpPr>
          <p:nvPr>
            <p:ph type="title"/>
          </p:nvPr>
        </p:nvSpPr>
        <p:spPr/>
        <p:txBody>
          <a:bodyPr>
            <a:normAutofit/>
          </a:bodyPr>
          <a:lstStyle/>
          <a:p>
            <a:r>
              <a:rPr kumimoji="1" lang="ja-JP" altLang="en-US" sz="4800" dirty="0" smtClean="0"/>
              <a:t>目的</a:t>
            </a:r>
            <a:endParaRPr kumimoji="1" lang="ja-JP" altLang="en-US" sz="4800" dirty="0"/>
          </a:p>
        </p:txBody>
      </p:sp>
      <p:sp>
        <p:nvSpPr>
          <p:cNvPr id="3" name="テキスト ボックス 2"/>
          <p:cNvSpPr txBox="1"/>
          <p:nvPr/>
        </p:nvSpPr>
        <p:spPr>
          <a:xfrm>
            <a:off x="1218883" y="2276872"/>
            <a:ext cx="10602878" cy="4278094"/>
          </a:xfrm>
          <a:prstGeom prst="rect">
            <a:avLst/>
          </a:prstGeom>
          <a:noFill/>
        </p:spPr>
        <p:txBody>
          <a:bodyPr wrap="square" rtlCol="0">
            <a:spAutoFit/>
          </a:bodyPr>
          <a:lstStyle/>
          <a:p>
            <a:pPr marL="514350" indent="-514350">
              <a:buFont typeface="+mj-lt"/>
              <a:buAutoNum type="arabicPeriod"/>
            </a:pPr>
            <a:r>
              <a:rPr kumimoji="1" lang="en-US" altLang="ja-JP" sz="3600" dirty="0">
                <a:solidFill>
                  <a:srgbClr val="469292"/>
                </a:solidFill>
                <a:latin typeface="HG丸ｺﾞｼｯｸM-PRO" panose="020F0600000000000000" pitchFamily="50" charset="-128"/>
                <a:ea typeface="HG丸ｺﾞｼｯｸM-PRO" panose="020F0600000000000000" pitchFamily="50" charset="-128"/>
              </a:rPr>
              <a:t>GPS</a:t>
            </a:r>
            <a:r>
              <a:rPr kumimoji="1" lang="ja-JP" altLang="en-US" sz="3600" dirty="0">
                <a:solidFill>
                  <a:srgbClr val="469292"/>
                </a:solidFill>
                <a:latin typeface="HG丸ｺﾞｼｯｸM-PRO" panose="020F0600000000000000" pitchFamily="50" charset="-128"/>
                <a:ea typeface="HG丸ｺﾞｼｯｸM-PRO" panose="020F0600000000000000" pitchFamily="50" charset="-128"/>
              </a:rPr>
              <a:t>機能を</a:t>
            </a:r>
            <a:r>
              <a:rPr kumimoji="1" lang="ja-JP" altLang="en-US" sz="3600" dirty="0">
                <a:solidFill>
                  <a:schemeClr val="accent1"/>
                </a:solidFill>
                <a:latin typeface="HG丸ｺﾞｼｯｸM-PRO" panose="020F0600000000000000" pitchFamily="50" charset="-128"/>
                <a:ea typeface="HG丸ｺﾞｼｯｸM-PRO" panose="020F0600000000000000" pitchFamily="50" charset="-128"/>
              </a:rPr>
              <a:t>利用した新サービスの提供</a:t>
            </a:r>
            <a:endParaRPr kumimoji="1" lang="en-US" altLang="ja-JP" sz="3600" dirty="0">
              <a:solidFill>
                <a:schemeClr val="accent1"/>
              </a:solidFill>
              <a:latin typeface="HG丸ｺﾞｼｯｸM-PRO" panose="020F0600000000000000" pitchFamily="50" charset="-128"/>
              <a:ea typeface="HG丸ｺﾞｼｯｸM-PRO" panose="020F0600000000000000" pitchFamily="50" charset="-128"/>
            </a:endParaRPr>
          </a:p>
          <a:p>
            <a:pPr marL="514350" indent="-514350">
              <a:buFont typeface="+mj-lt"/>
              <a:buAutoNum type="arabicPeriod"/>
            </a:pPr>
            <a:endParaRPr kumimoji="1" lang="en-US" altLang="ja-JP" sz="3600" dirty="0" smtClean="0">
              <a:solidFill>
                <a:schemeClr val="accent1"/>
              </a:solidFill>
              <a:latin typeface="HG丸ｺﾞｼｯｸM-PRO" panose="020F0600000000000000" pitchFamily="50" charset="-128"/>
              <a:ea typeface="HG丸ｺﾞｼｯｸM-PRO" panose="020F0600000000000000" pitchFamily="50" charset="-128"/>
            </a:endParaRPr>
          </a:p>
          <a:p>
            <a:pPr marL="514350" indent="-514350">
              <a:buFont typeface="+mj-lt"/>
              <a:buAutoNum type="arabicPeriod"/>
            </a:pPr>
            <a:r>
              <a:rPr kumimoji="1" lang="ja-JP" altLang="en-US" sz="3600" dirty="0" smtClean="0">
                <a:solidFill>
                  <a:schemeClr val="accent1"/>
                </a:solidFill>
                <a:latin typeface="HG丸ｺﾞｼｯｸM-PRO" panose="020F0600000000000000" pitchFamily="50" charset="-128"/>
                <a:ea typeface="HG丸ｺﾞｼｯｸM-PRO" panose="020F0600000000000000" pitchFamily="50" charset="-128"/>
              </a:rPr>
              <a:t>ゲーム利用者による商店、施設の利用促進</a:t>
            </a:r>
            <a:endParaRPr kumimoji="1" lang="en-US" altLang="ja-JP" sz="3600" dirty="0" smtClean="0">
              <a:solidFill>
                <a:schemeClr val="accent1"/>
              </a:solidFill>
              <a:latin typeface="HG丸ｺﾞｼｯｸM-PRO" panose="020F0600000000000000" pitchFamily="50" charset="-128"/>
              <a:ea typeface="HG丸ｺﾞｼｯｸM-PRO" panose="020F0600000000000000" pitchFamily="50" charset="-128"/>
            </a:endParaRPr>
          </a:p>
          <a:p>
            <a:pPr marL="514350" indent="-514350">
              <a:buFont typeface="+mj-lt"/>
              <a:buAutoNum type="arabicPeriod"/>
            </a:pPr>
            <a:endParaRPr kumimoji="1" lang="en-US" altLang="ja-JP" sz="3600" dirty="0" smtClean="0">
              <a:solidFill>
                <a:srgbClr val="009999"/>
              </a:solidFill>
              <a:latin typeface="HG丸ｺﾞｼｯｸM-PRO" panose="020F0600000000000000" pitchFamily="50" charset="-128"/>
              <a:ea typeface="HG丸ｺﾞｼｯｸM-PRO" panose="020F0600000000000000" pitchFamily="50" charset="-128"/>
            </a:endParaRPr>
          </a:p>
          <a:p>
            <a:pPr marL="514350" indent="-514350">
              <a:buFont typeface="+mj-lt"/>
              <a:buAutoNum type="arabicPeriod"/>
            </a:pPr>
            <a:r>
              <a:rPr kumimoji="1" lang="ja-JP" altLang="en-US" sz="3600" dirty="0">
                <a:solidFill>
                  <a:schemeClr val="accent1"/>
                </a:solidFill>
                <a:latin typeface="HG丸ｺﾞｼｯｸM-PRO" panose="020F0600000000000000" pitchFamily="50" charset="-128"/>
                <a:ea typeface="HG丸ｺﾞｼｯｸM-PRO" panose="020F0600000000000000" pitchFamily="50" charset="-128"/>
              </a:rPr>
              <a:t>プレイヤ</a:t>
            </a:r>
            <a:r>
              <a:rPr kumimoji="1" lang="ja-JP" altLang="en-US" sz="3600" dirty="0" smtClean="0">
                <a:solidFill>
                  <a:schemeClr val="accent1"/>
                </a:solidFill>
                <a:latin typeface="HG丸ｺﾞｼｯｸM-PRO" panose="020F0600000000000000" pitchFamily="50" charset="-128"/>
                <a:ea typeface="HG丸ｺﾞｼｯｸM-PRO" panose="020F0600000000000000" pitchFamily="50" charset="-128"/>
              </a:rPr>
              <a:t>ーに楽しんでほしい</a:t>
            </a:r>
            <a:endParaRPr kumimoji="1" lang="en-US" altLang="ja-JP" sz="3600" dirty="0" smtClean="0">
              <a:solidFill>
                <a:schemeClr val="accent1"/>
              </a:solidFill>
              <a:latin typeface="HG丸ｺﾞｼｯｸM-PRO" panose="020F0600000000000000" pitchFamily="50" charset="-128"/>
              <a:ea typeface="HG丸ｺﾞｼｯｸM-PRO" panose="020F0600000000000000" pitchFamily="50" charset="-128"/>
            </a:endParaRPr>
          </a:p>
          <a:p>
            <a:pPr marL="514350" indent="-514350">
              <a:buFont typeface="+mj-lt"/>
              <a:buAutoNum type="arabicPeriod"/>
            </a:pPr>
            <a:endParaRPr kumimoji="1" lang="en-US" altLang="ja-JP" sz="3600" dirty="0" smtClean="0">
              <a:solidFill>
                <a:schemeClr val="accent1"/>
              </a:solidFill>
              <a:latin typeface="HG丸ｺﾞｼｯｸM-PRO" panose="020F0600000000000000" pitchFamily="50" charset="-128"/>
              <a:ea typeface="HG丸ｺﾞｼｯｸM-PRO" panose="020F0600000000000000" pitchFamily="50" charset="-128"/>
            </a:endParaRPr>
          </a:p>
          <a:p>
            <a:endParaRPr kumimoji="1" lang="en-US" altLang="ja-JP" sz="2800" dirty="0">
              <a:solidFill>
                <a:schemeClr val="accent1"/>
              </a:solidFill>
              <a:latin typeface="HG丸ｺﾞｼｯｸM-PRO" panose="020F0600000000000000" pitchFamily="50" charset="-128"/>
              <a:ea typeface="HG丸ｺﾞｼｯｸM-PRO" panose="020F0600000000000000" pitchFamily="50" charset="-128"/>
            </a:endParaRPr>
          </a:p>
          <a:p>
            <a:endParaRPr kumimoji="1" lang="ja-JP" altLang="en-US" sz="2800" dirty="0">
              <a:solidFill>
                <a:schemeClr val="accent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99206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 0 L 0 0.25 E" pathEditMode="relative" ptsTypes="">
                                      <p:cBhvr>
                                        <p:cTn id="6" dur="2500" fill="hold"/>
                                        <p:tgtEl>
                                          <p:spTgt spid="4"/>
                                        </p:tgtEl>
                                        <p:attrNameLst>
                                          <p:attrName>ppt_x</p:attrName>
                                          <p:attrName>ppt_y</p:attrName>
                                        </p:attrNameLst>
                                      </p:cBhvr>
                                    </p:animMotion>
                                  </p:childTnLst>
                                </p:cTn>
                              </p:par>
                            </p:childTnLst>
                          </p:cTn>
                        </p:par>
                        <p:par>
                          <p:cTn id="7" fill="hold">
                            <p:stCondLst>
                              <p:cond delay="2500"/>
                            </p:stCondLst>
                            <p:childTnLst>
                              <p:par>
                                <p:cTn id="8" presetID="14" presetClass="entr" presetSubtype="10" fill="hold" grpId="0" nodeType="after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0" dur="500"/>
                                        <p:tgtEl>
                                          <p:spTgt spid="3">
                                            <p:txEl>
                                              <p:pRg st="0" end="0"/>
                                            </p:txEl>
                                          </p:spTgt>
                                        </p:tgtEl>
                                      </p:cBhvr>
                                    </p:animEffect>
                                  </p:childTnLst>
                                </p:cTn>
                              </p:par>
                            </p:childTnLst>
                          </p:cTn>
                        </p:par>
                        <p:par>
                          <p:cTn id="11" fill="hold">
                            <p:stCondLst>
                              <p:cond delay="3000"/>
                            </p:stCondLst>
                            <p:childTnLst>
                              <p:par>
                                <p:cTn id="12" presetID="14" presetClass="entr" presetSubtype="10" fill="hold" grpId="0" nodeType="after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4" dur="500"/>
                                        <p:tgtEl>
                                          <p:spTgt spid="3">
                                            <p:txEl>
                                              <p:pRg st="2" end="2"/>
                                            </p:txEl>
                                          </p:spTgt>
                                        </p:tgtEl>
                                      </p:cBhvr>
                                    </p:animEffect>
                                  </p:childTnLst>
                                </p:cTn>
                              </p:par>
                            </p:childTnLst>
                          </p:cTn>
                        </p:par>
                        <p:par>
                          <p:cTn id="15" fill="hold">
                            <p:stCondLst>
                              <p:cond delay="3500"/>
                            </p:stCondLst>
                            <p:childTnLst>
                              <p:par>
                                <p:cTn id="16" presetID="14" presetClass="entr" presetSubtype="10" fill="hold" grpId="0" nodeType="afterEffect">
                                  <p:stCondLst>
                                    <p:cond delay="0"/>
                                  </p:stCondLst>
                                  <p:iterate type="lt">
                                    <p:tmPct val="0"/>
                                  </p:iterate>
                                  <p:childTnLst>
                                    <p:set>
                                      <p:cBhvr>
                                        <p:cTn id="17"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mph" presetSubtype="0" fill="hold" nodeType="clickEffect">
                                  <p:stCondLst>
                                    <p:cond delay="0"/>
                                  </p:stCondLst>
                                  <p:iterate type="lt">
                                    <p:tmPct val="4000"/>
                                  </p:iterate>
                                  <p:childTnLst>
                                    <p:set>
                                      <p:cBhvr override="childStyle">
                                        <p:cTn id="22" dur="500" fill="hold"/>
                                        <p:tgtEl>
                                          <p:spTgt spid="3">
                                            <p:txEl>
                                              <p:pRg st="4" end="4"/>
                                            </p:txEl>
                                          </p:spTgt>
                                        </p:tgtEl>
                                        <p:attrNameLst>
                                          <p:attrName>style.color</p:attrName>
                                        </p:attrNameLst>
                                      </p:cBhvr>
                                      <p:to>
                                        <p:clrVal>
                                          <a:schemeClr val="accent2"/>
                                        </p:clrVal>
                                      </p:to>
                                    </p:set>
                                    <p:set>
                                      <p:cBhvr>
                                        <p:cTn id="23" dur="500" fill="hold"/>
                                        <p:tgtEl>
                                          <p:spTgt spid="3">
                                            <p:txEl>
                                              <p:pRg st="4" end="4"/>
                                            </p:txEl>
                                          </p:spTgt>
                                        </p:tgtEl>
                                        <p:attrNameLst>
                                          <p:attrName>fillcolor</p:attrName>
                                        </p:attrNameLst>
                                      </p:cBhvr>
                                      <p:to>
                                        <p:clrVal>
                                          <a:schemeClr val="accent2"/>
                                        </p:clrVal>
                                      </p:to>
                                    </p:set>
                                    <p:set>
                                      <p:cBhvr>
                                        <p:cTn id="24" dur="500" fill="hold"/>
                                        <p:tgtEl>
                                          <p:spTgt spid="3">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800" dirty="0" smtClean="0"/>
              <a:t>協力企業　（暫定）</a:t>
            </a:r>
            <a:endParaRPr kumimoji="1" lang="ja-JP" altLang="en-US" sz="4800" dirty="0"/>
          </a:p>
        </p:txBody>
      </p:sp>
      <p:sp>
        <p:nvSpPr>
          <p:cNvPr id="3" name="コンテンツ プレースホルダー 2"/>
          <p:cNvSpPr>
            <a:spLocks noGrp="1"/>
          </p:cNvSpPr>
          <p:nvPr>
            <p:ph idx="1"/>
          </p:nvPr>
        </p:nvSpPr>
        <p:spPr/>
        <p:txBody>
          <a:bodyPr/>
          <a:lstStyle/>
          <a:p>
            <a:pPr marL="457200" indent="-457200"/>
            <a:r>
              <a:rPr lang="ja-JP" altLang="en-US" sz="3600" dirty="0">
                <a:solidFill>
                  <a:srgbClr val="009999"/>
                </a:solidFill>
                <a:latin typeface="HG丸ｺﾞｼｯｸM-PRO" panose="020F0600000000000000" pitchFamily="50" charset="-128"/>
                <a:ea typeface="HG丸ｺﾞｼｯｸM-PRO" panose="020F0600000000000000" pitchFamily="50" charset="-128"/>
              </a:rPr>
              <a:t>バンダイナムコ</a:t>
            </a:r>
            <a:endParaRPr lang="en-US" altLang="ja-JP" sz="3600" dirty="0">
              <a:solidFill>
                <a:srgbClr val="009999"/>
              </a:solidFill>
              <a:latin typeface="HG丸ｺﾞｼｯｸM-PRO" panose="020F0600000000000000" pitchFamily="50" charset="-128"/>
              <a:ea typeface="HG丸ｺﾞｼｯｸM-PRO" panose="020F0600000000000000" pitchFamily="50" charset="-128"/>
            </a:endParaRPr>
          </a:p>
          <a:p>
            <a:pPr marL="0" indent="0">
              <a:buNone/>
            </a:pPr>
            <a:r>
              <a:rPr lang="ja-JP" altLang="en-US" sz="3600" dirty="0">
                <a:solidFill>
                  <a:srgbClr val="009999"/>
                </a:solidFill>
                <a:latin typeface="HG丸ｺﾞｼｯｸM-PRO" panose="020F0600000000000000" pitchFamily="50" charset="-128"/>
                <a:ea typeface="HG丸ｺﾞｼｯｸM-PRO" panose="020F0600000000000000" pitchFamily="50" charset="-128"/>
              </a:rPr>
              <a:t>　　テイルズシリーズ等</a:t>
            </a:r>
            <a:r>
              <a:rPr lang="en-US" altLang="ja-JP" sz="3600" dirty="0">
                <a:solidFill>
                  <a:srgbClr val="009999"/>
                </a:solidFill>
                <a:latin typeface="HG丸ｺﾞｼｯｸM-PRO" panose="020F0600000000000000" pitchFamily="50" charset="-128"/>
                <a:ea typeface="HG丸ｺﾞｼｯｸM-PRO" panose="020F0600000000000000" pitchFamily="50" charset="-128"/>
              </a:rPr>
              <a:t>…</a:t>
            </a:r>
          </a:p>
          <a:p>
            <a:pPr marL="457200" indent="-457200"/>
            <a:r>
              <a:rPr lang="ja-JP" altLang="en-US" sz="3600" dirty="0">
                <a:solidFill>
                  <a:srgbClr val="009999"/>
                </a:solidFill>
                <a:latin typeface="HG丸ｺﾞｼｯｸM-PRO" panose="020F0600000000000000" pitchFamily="50" charset="-128"/>
                <a:ea typeface="HG丸ｺﾞｼｯｸM-PRO" panose="020F0600000000000000" pitchFamily="50" charset="-128"/>
              </a:rPr>
              <a:t>コナミ</a:t>
            </a:r>
            <a:endParaRPr lang="en-US" altLang="ja-JP" sz="3600" dirty="0">
              <a:solidFill>
                <a:srgbClr val="009999"/>
              </a:solidFill>
              <a:latin typeface="HG丸ｺﾞｼｯｸM-PRO" panose="020F0600000000000000" pitchFamily="50" charset="-128"/>
              <a:ea typeface="HG丸ｺﾞｼｯｸM-PRO" panose="020F0600000000000000" pitchFamily="50" charset="-128"/>
            </a:endParaRPr>
          </a:p>
          <a:p>
            <a:pPr marL="0" indent="0">
              <a:buNone/>
            </a:pPr>
            <a:r>
              <a:rPr lang="ja-JP" altLang="en-US" sz="3600" dirty="0">
                <a:solidFill>
                  <a:srgbClr val="009999"/>
                </a:solidFill>
                <a:latin typeface="HG丸ｺﾞｼｯｸM-PRO" panose="020F0600000000000000" pitchFamily="50" charset="-128"/>
                <a:ea typeface="HG丸ｺﾞｼｯｸM-PRO" panose="020F0600000000000000" pitchFamily="50" charset="-128"/>
              </a:rPr>
              <a:t>　　メタルギア等</a:t>
            </a:r>
            <a:r>
              <a:rPr lang="en-US" altLang="ja-JP" sz="3600" dirty="0">
                <a:solidFill>
                  <a:srgbClr val="009999"/>
                </a:solidFill>
                <a:latin typeface="HG丸ｺﾞｼｯｸM-PRO" panose="020F0600000000000000" pitchFamily="50" charset="-128"/>
                <a:ea typeface="HG丸ｺﾞｼｯｸM-PRO" panose="020F0600000000000000" pitchFamily="50" charset="-128"/>
              </a:rPr>
              <a:t>…</a:t>
            </a:r>
            <a:endParaRPr lang="ja-JP" altLang="en-US" sz="3600" dirty="0">
              <a:solidFill>
                <a:srgbClr val="009999"/>
              </a:solidFill>
              <a:latin typeface="HG丸ｺﾞｼｯｸM-PRO" panose="020F0600000000000000" pitchFamily="50" charset="-128"/>
              <a:ea typeface="HG丸ｺﾞｼｯｸM-PRO" panose="020F0600000000000000" pitchFamily="50" charset="-128"/>
            </a:endParaRPr>
          </a:p>
          <a:p>
            <a:pPr marL="0" indent="0">
              <a:buNone/>
            </a:pPr>
            <a:endParaRPr kumimoji="1" lang="ja-JP" altLang="en-US" dirty="0"/>
          </a:p>
        </p:txBody>
      </p:sp>
    </p:spTree>
    <p:extLst>
      <p:ext uri="{BB962C8B-B14F-4D97-AF65-F5344CB8AC3E}">
        <p14:creationId xmlns:p14="http://schemas.microsoft.com/office/powerpoint/2010/main" val="3211952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4" dur="500"/>
                                        <p:tgtEl>
                                          <p:spTgt spid="3">
                                            <p:txEl>
                                              <p:pRg st="2" end="2"/>
                                            </p:txEl>
                                          </p:spTgt>
                                        </p:tgtEl>
                                      </p:cBhvr>
                                    </p:animEffect>
                                  </p:childTnLst>
                                </p:cTn>
                              </p:par>
                              <p:par>
                                <p:cTn id="15" presetID="14" presetClass="entr" presetSubtype="1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012692">
            <a:off x="4761019" y="-5005433"/>
            <a:ext cx="10773816" cy="10773816"/>
          </a:xfrm>
          <a:prstGeom prst="rect">
            <a:avLst/>
          </a:prstGeom>
        </p:spPr>
      </p:pic>
      <p:sp>
        <p:nvSpPr>
          <p:cNvPr id="7" name="正方形/長方形 6"/>
          <p:cNvSpPr/>
          <p:nvPr/>
        </p:nvSpPr>
        <p:spPr>
          <a:xfrm>
            <a:off x="11206980" y="0"/>
            <a:ext cx="981845" cy="6858000"/>
          </a:xfrm>
          <a:prstGeom prst="rect">
            <a:avLst/>
          </a:prstGeom>
          <a:solidFill>
            <a:srgbClr val="060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6" name="正方形/長方形 5"/>
          <p:cNvSpPr/>
          <p:nvPr/>
        </p:nvSpPr>
        <p:spPr>
          <a:xfrm>
            <a:off x="6670476" y="6267931"/>
            <a:ext cx="5518349" cy="590069"/>
          </a:xfrm>
          <a:prstGeom prst="rect">
            <a:avLst/>
          </a:prstGeom>
          <a:solidFill>
            <a:srgbClr val="060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5" name="正方形/長方形 4"/>
          <p:cNvSpPr/>
          <p:nvPr/>
        </p:nvSpPr>
        <p:spPr>
          <a:xfrm>
            <a:off x="6208606" y="0"/>
            <a:ext cx="5980219" cy="762952"/>
          </a:xfrm>
          <a:prstGeom prst="rect">
            <a:avLst/>
          </a:prstGeom>
          <a:solidFill>
            <a:srgbClr val="060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4" name="正方形/長方形 3"/>
          <p:cNvSpPr/>
          <p:nvPr/>
        </p:nvSpPr>
        <p:spPr>
          <a:xfrm>
            <a:off x="837828" y="0"/>
            <a:ext cx="7344816" cy="6858000"/>
          </a:xfrm>
          <a:prstGeom prst="rect">
            <a:avLst/>
          </a:prstGeom>
          <a:solidFill>
            <a:srgbClr val="060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2" name="タイトル 1"/>
          <p:cNvSpPr>
            <a:spLocks noGrp="1"/>
          </p:cNvSpPr>
          <p:nvPr>
            <p:ph type="title"/>
          </p:nvPr>
        </p:nvSpPr>
        <p:spPr/>
        <p:txBody>
          <a:bodyPr>
            <a:normAutofit/>
          </a:bodyPr>
          <a:lstStyle/>
          <a:p>
            <a:r>
              <a:rPr kumimoji="1" lang="ja-JP" altLang="en-US" sz="4800" dirty="0" smtClean="0"/>
              <a:t>ゲーム</a:t>
            </a:r>
            <a:r>
              <a:rPr lang="ja-JP" altLang="en-US" sz="4800" dirty="0"/>
              <a:t>システム</a:t>
            </a:r>
            <a:endParaRPr kumimoji="1" lang="ja-JP" altLang="en-US" sz="4800" dirty="0"/>
          </a:p>
        </p:txBody>
      </p:sp>
      <p:pic>
        <p:nvPicPr>
          <p:cNvPr id="3" name="図 2"/>
          <p:cNvPicPr>
            <a:picLocks noChangeAspect="1"/>
          </p:cNvPicPr>
          <p:nvPr/>
        </p:nvPicPr>
        <p:blipFill>
          <a:blip r:embed="rId4"/>
          <a:stretch>
            <a:fillRect/>
          </a:stretch>
        </p:blipFill>
        <p:spPr>
          <a:xfrm>
            <a:off x="7822604" y="274637"/>
            <a:ext cx="6235386" cy="6235386"/>
          </a:xfrm>
          <a:prstGeom prst="rect">
            <a:avLst/>
          </a:prstGeom>
        </p:spPr>
      </p:pic>
      <p:sp>
        <p:nvSpPr>
          <p:cNvPr id="8" name="二等辺三角形 7"/>
          <p:cNvSpPr/>
          <p:nvPr/>
        </p:nvSpPr>
        <p:spPr>
          <a:xfrm>
            <a:off x="9587006" y="3211013"/>
            <a:ext cx="216024" cy="36004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pic>
        <p:nvPicPr>
          <p:cNvPr id="11" name="図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9416" y="5477551"/>
            <a:ext cx="1925650" cy="1925650"/>
          </a:xfrm>
          <a:prstGeom prst="rect">
            <a:avLst/>
          </a:prstGeom>
        </p:spPr>
      </p:pic>
      <p:sp>
        <p:nvSpPr>
          <p:cNvPr id="12" name="円/楕円 11"/>
          <p:cNvSpPr/>
          <p:nvPr/>
        </p:nvSpPr>
        <p:spPr>
          <a:xfrm>
            <a:off x="9444696" y="3176972"/>
            <a:ext cx="504000" cy="504056"/>
          </a:xfrm>
          <a:prstGeom prst="ellipse">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13" name="正方形/長方形 12"/>
          <p:cNvSpPr/>
          <p:nvPr/>
        </p:nvSpPr>
        <p:spPr>
          <a:xfrm>
            <a:off x="8172158" y="815528"/>
            <a:ext cx="2946069" cy="4790970"/>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t>ＳＣＯＲＥ</a:t>
            </a:r>
            <a:endParaRPr kumimoji="1" lang="en-US" altLang="ja-JP" sz="2800" dirty="0" smtClean="0"/>
          </a:p>
          <a:p>
            <a:pPr algn="ctr"/>
            <a:r>
              <a:rPr kumimoji="1" lang="ja-JP" altLang="en-US" sz="2800" dirty="0" smtClean="0"/>
              <a:t>３ｐｔ</a:t>
            </a:r>
            <a:endParaRPr kumimoji="1" lang="ja-JP" altLang="en-US" sz="2800" dirty="0"/>
          </a:p>
        </p:txBody>
      </p:sp>
      <p:sp>
        <p:nvSpPr>
          <p:cNvPr id="14" name="テキスト ボックス 13"/>
          <p:cNvSpPr txBox="1"/>
          <p:nvPr/>
        </p:nvSpPr>
        <p:spPr>
          <a:xfrm>
            <a:off x="1169959" y="1424385"/>
            <a:ext cx="6622823" cy="4893647"/>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3200" dirty="0">
                <a:solidFill>
                  <a:schemeClr val="accent1"/>
                </a:solidFill>
                <a:latin typeface="HG丸ｺﾞｼｯｸM-PRO" panose="020F0600000000000000" pitchFamily="50" charset="-128"/>
                <a:ea typeface="HG丸ｺﾞｼｯｸM-PRO" panose="020F0600000000000000" pitchFamily="50" charset="-128"/>
              </a:rPr>
              <a:t>右側</a:t>
            </a:r>
            <a:r>
              <a:rPr kumimoji="1" lang="ja-JP" altLang="en-US" sz="3200" dirty="0" smtClean="0">
                <a:solidFill>
                  <a:schemeClr val="accent1"/>
                </a:solidFill>
                <a:latin typeface="HG丸ｺﾞｼｯｸM-PRO" panose="020F0600000000000000" pitchFamily="50" charset="-128"/>
                <a:ea typeface="HG丸ｺﾞｼｯｸM-PRO" panose="020F0600000000000000" pitchFamily="50" charset="-128"/>
              </a:rPr>
              <a:t>の</a:t>
            </a:r>
            <a:r>
              <a:rPr kumimoji="1" lang="ja-JP" altLang="en-US" sz="3200" dirty="0">
                <a:solidFill>
                  <a:schemeClr val="accent1"/>
                </a:solidFill>
                <a:latin typeface="HG丸ｺﾞｼｯｸM-PRO" panose="020F0600000000000000" pitchFamily="50" charset="-128"/>
                <a:ea typeface="HG丸ｺﾞｼｯｸM-PRO" panose="020F0600000000000000" pitchFamily="50" charset="-128"/>
              </a:rPr>
              <a:t>画面</a:t>
            </a:r>
            <a:r>
              <a:rPr kumimoji="1" lang="ja-JP" altLang="en-US" sz="3200" dirty="0" smtClean="0">
                <a:solidFill>
                  <a:schemeClr val="accent1"/>
                </a:solidFill>
                <a:latin typeface="HG丸ｺﾞｼｯｸM-PRO" panose="020F0600000000000000" pitchFamily="50" charset="-128"/>
                <a:ea typeface="HG丸ｺﾞｼｯｸM-PRO" panose="020F0600000000000000" pitchFamily="50" charset="-128"/>
              </a:rPr>
              <a:t>のようにマップ中央にプレイヤーを配置</a:t>
            </a:r>
            <a:endParaRPr kumimoji="1" lang="en-US" altLang="ja-JP" sz="3200" dirty="0" smtClean="0">
              <a:solidFill>
                <a:schemeClr val="accent1"/>
              </a:solidFill>
              <a:latin typeface="HG丸ｺﾞｼｯｸM-PRO" panose="020F0600000000000000" pitchFamily="50" charset="-128"/>
              <a:ea typeface="HG丸ｺﾞｼｯｸM-PRO" panose="020F0600000000000000" pitchFamily="50" charset="-128"/>
            </a:endParaRPr>
          </a:p>
          <a:p>
            <a:pPr marL="457200" indent="-457200">
              <a:buFont typeface="Arial" panose="020B0604020202020204" pitchFamily="34" charset="0"/>
              <a:buChar char="•"/>
            </a:pPr>
            <a:endParaRPr kumimoji="1" lang="en-US" altLang="ja-JP" sz="3200" dirty="0" smtClean="0">
              <a:solidFill>
                <a:schemeClr val="accent1"/>
              </a:solidFill>
              <a:latin typeface="HG丸ｺﾞｼｯｸM-PRO" panose="020F0600000000000000" pitchFamily="50" charset="-128"/>
              <a:ea typeface="HG丸ｺﾞｼｯｸM-PRO" panose="020F0600000000000000" pitchFamily="50" charset="-128"/>
            </a:endParaRPr>
          </a:p>
          <a:p>
            <a:pPr marL="457200" indent="-457200">
              <a:buFont typeface="Arial" panose="020B0604020202020204" pitchFamily="34" charset="0"/>
              <a:buChar char="•"/>
            </a:pPr>
            <a:r>
              <a:rPr kumimoji="1" lang="ja-JP" altLang="en-US" sz="3200" dirty="0" smtClean="0">
                <a:solidFill>
                  <a:schemeClr val="accent1"/>
                </a:solidFill>
                <a:latin typeface="HG丸ｺﾞｼｯｸM-PRO" panose="020F0600000000000000" pitchFamily="50" charset="-128"/>
                <a:ea typeface="HG丸ｺﾞｼｯｸM-PRO" panose="020F0600000000000000" pitchFamily="50" charset="-128"/>
              </a:rPr>
              <a:t>付近にいるプレイヤーを確認</a:t>
            </a:r>
            <a:endParaRPr kumimoji="1" lang="en-US" altLang="ja-JP" sz="3200" dirty="0" smtClean="0">
              <a:solidFill>
                <a:schemeClr val="accent1"/>
              </a:solidFill>
              <a:latin typeface="HG丸ｺﾞｼｯｸM-PRO" panose="020F0600000000000000" pitchFamily="50" charset="-128"/>
              <a:ea typeface="HG丸ｺﾞｼｯｸM-PRO" panose="020F0600000000000000" pitchFamily="50" charset="-128"/>
            </a:endParaRPr>
          </a:p>
          <a:p>
            <a:pPr marL="457200" indent="-457200">
              <a:buFont typeface="Arial" panose="020B0604020202020204" pitchFamily="34" charset="0"/>
              <a:buChar char="•"/>
            </a:pPr>
            <a:endParaRPr kumimoji="1" lang="en-US" altLang="ja-JP" sz="3200" dirty="0">
              <a:solidFill>
                <a:schemeClr val="accent1"/>
              </a:solidFill>
              <a:latin typeface="HG丸ｺﾞｼｯｸM-PRO" panose="020F0600000000000000" pitchFamily="50" charset="-128"/>
              <a:ea typeface="HG丸ｺﾞｼｯｸM-PRO" panose="020F0600000000000000" pitchFamily="50" charset="-128"/>
            </a:endParaRPr>
          </a:p>
          <a:p>
            <a:pPr marL="457200" indent="-457200">
              <a:buFont typeface="Arial" panose="020B0604020202020204" pitchFamily="34" charset="0"/>
              <a:buChar char="•"/>
            </a:pPr>
            <a:r>
              <a:rPr kumimoji="1" lang="ja-JP" altLang="en-US" sz="3200" dirty="0" smtClean="0">
                <a:solidFill>
                  <a:schemeClr val="accent1"/>
                </a:solidFill>
                <a:latin typeface="HG丸ｺﾞｼｯｸM-PRO" panose="020F0600000000000000" pitchFamily="50" charset="-128"/>
                <a:ea typeface="HG丸ｺﾞｼｯｸM-PRO" panose="020F0600000000000000" pitchFamily="50" charset="-128"/>
              </a:rPr>
              <a:t>下の武器スロットにある物を　使用して相手プレイヤーを倒す</a:t>
            </a:r>
            <a:endParaRPr kumimoji="1" lang="en-US" altLang="ja-JP" sz="3200" dirty="0" smtClean="0">
              <a:solidFill>
                <a:schemeClr val="accent1"/>
              </a:solidFill>
              <a:latin typeface="HG丸ｺﾞｼｯｸM-PRO" panose="020F0600000000000000" pitchFamily="50" charset="-128"/>
              <a:ea typeface="HG丸ｺﾞｼｯｸM-PRO" panose="020F0600000000000000" pitchFamily="50" charset="-128"/>
            </a:endParaRPr>
          </a:p>
          <a:p>
            <a:pPr marL="457200" indent="-457200">
              <a:buFont typeface="Arial" panose="020B0604020202020204" pitchFamily="34" charset="0"/>
              <a:buChar char="•"/>
            </a:pPr>
            <a:endParaRPr kumimoji="1" lang="en-US" altLang="ja-JP" sz="3200" dirty="0">
              <a:solidFill>
                <a:schemeClr val="accent1"/>
              </a:solidFill>
              <a:latin typeface="HG丸ｺﾞｼｯｸM-PRO" panose="020F0600000000000000" pitchFamily="50" charset="-128"/>
              <a:ea typeface="HG丸ｺﾞｼｯｸM-PRO" panose="020F0600000000000000" pitchFamily="50" charset="-128"/>
            </a:endParaRPr>
          </a:p>
          <a:p>
            <a:pPr marL="457200" indent="-457200">
              <a:buFont typeface="Arial" panose="020B0604020202020204" pitchFamily="34" charset="0"/>
              <a:buChar char="•"/>
            </a:pPr>
            <a:r>
              <a:rPr kumimoji="1" lang="en-US" altLang="ja-JP" sz="3200" dirty="0" smtClean="0">
                <a:solidFill>
                  <a:schemeClr val="accent1"/>
                </a:solidFill>
                <a:latin typeface="HG丸ｺﾞｼｯｸM-PRO" panose="020F0600000000000000" pitchFamily="50" charset="-128"/>
                <a:ea typeface="HG丸ｺﾞｼｯｸM-PRO" panose="020F0600000000000000" pitchFamily="50" charset="-128"/>
              </a:rPr>
              <a:t>Pt</a:t>
            </a:r>
            <a:r>
              <a:rPr kumimoji="1" lang="ja-JP" altLang="en-US" sz="3200" dirty="0">
                <a:solidFill>
                  <a:schemeClr val="accent1"/>
                </a:solidFill>
                <a:latin typeface="HG丸ｺﾞｼｯｸM-PRO" panose="020F0600000000000000" pitchFamily="50" charset="-128"/>
                <a:ea typeface="HG丸ｺﾞｼｯｸM-PRO" panose="020F0600000000000000" pitchFamily="50" charset="-128"/>
              </a:rPr>
              <a:t>が</a:t>
            </a:r>
            <a:r>
              <a:rPr kumimoji="1" lang="ja-JP" altLang="en-US" sz="3200" dirty="0" smtClean="0">
                <a:solidFill>
                  <a:schemeClr val="accent1"/>
                </a:solidFill>
                <a:latin typeface="HG丸ｺﾞｼｯｸM-PRO" panose="020F0600000000000000" pitchFamily="50" charset="-128"/>
                <a:ea typeface="HG丸ｺﾞｼｯｸM-PRO" panose="020F0600000000000000" pitchFamily="50" charset="-128"/>
              </a:rPr>
              <a:t>獲得できる</a:t>
            </a:r>
            <a:endParaRPr kumimoji="1" lang="en-US" altLang="ja-JP" sz="2800" dirty="0" smtClean="0">
              <a:solidFill>
                <a:schemeClr val="accent1"/>
              </a:solidFill>
              <a:latin typeface="HG丸ｺﾞｼｯｸM-PRO" panose="020F0600000000000000" pitchFamily="50" charset="-128"/>
              <a:ea typeface="HG丸ｺﾞｼｯｸM-PRO" panose="020F0600000000000000" pitchFamily="50" charset="-128"/>
            </a:endParaRPr>
          </a:p>
          <a:p>
            <a:pPr algn="r"/>
            <a:r>
              <a:rPr kumimoji="1" lang="en-US" altLang="ja-JP" dirty="0" smtClean="0">
                <a:solidFill>
                  <a:schemeClr val="accent1"/>
                </a:solidFill>
                <a:latin typeface="HG丸ｺﾞｼｯｸM-PRO" panose="020F0600000000000000" pitchFamily="50" charset="-128"/>
                <a:ea typeface="HG丸ｺﾞｼｯｸM-PRO" panose="020F0600000000000000" pitchFamily="50" charset="-128"/>
              </a:rPr>
              <a:t>※</a:t>
            </a:r>
            <a:r>
              <a:rPr kumimoji="1" lang="ja-JP" altLang="en-US" dirty="0" smtClean="0">
                <a:solidFill>
                  <a:schemeClr val="accent1"/>
                </a:solidFill>
                <a:latin typeface="HG丸ｺﾞｼｯｸM-PRO" panose="020F0600000000000000" pitchFamily="50" charset="-128"/>
                <a:ea typeface="HG丸ｺﾞｼｯｸM-PRO" panose="020F0600000000000000" pitchFamily="50" charset="-128"/>
              </a:rPr>
              <a:t>左の画面はイメージです</a:t>
            </a:r>
            <a:endParaRPr kumimoji="1" lang="ja-JP" altLang="en-US" dirty="0">
              <a:solidFill>
                <a:schemeClr val="accent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213634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00169 0.05578 L -0.00169 0.60185 " pathEditMode="relative" rAng="0" ptsTypes="AA">
                                      <p:cBhvr>
                                        <p:cTn id="6" dur="10000" fill="hold"/>
                                        <p:tgtEl>
                                          <p:spTgt spid="10"/>
                                        </p:tgtEl>
                                        <p:attrNameLst>
                                          <p:attrName>ppt_x</p:attrName>
                                          <p:attrName>ppt_y</p:attrName>
                                        </p:attrNameLst>
                                      </p:cBhvr>
                                      <p:rCtr x="0" y="27292"/>
                                    </p:animMotion>
                                  </p:childTnLst>
                                </p:cTn>
                              </p:par>
                            </p:childTnLst>
                          </p:cTn>
                        </p:par>
                        <p:par>
                          <p:cTn id="7" fill="hold">
                            <p:stCondLst>
                              <p:cond delay="10000"/>
                            </p:stCondLst>
                            <p:childTnLst>
                              <p:par>
                                <p:cTn id="8" presetID="42" presetClass="entr" presetSubtype="0" fill="hold"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anim calcmode="lin" valueType="num">
                                      <p:cBhvr>
                                        <p:cTn id="11" dur="1000" fill="hold"/>
                                        <p:tgtEl>
                                          <p:spTgt spid="11"/>
                                        </p:tgtEl>
                                        <p:attrNameLst>
                                          <p:attrName>ppt_x</p:attrName>
                                        </p:attrNameLst>
                                      </p:cBhvr>
                                      <p:tavLst>
                                        <p:tav tm="0">
                                          <p:val>
                                            <p:strVal val="#ppt_x"/>
                                          </p:val>
                                        </p:tav>
                                        <p:tav tm="100000">
                                          <p:val>
                                            <p:strVal val="#ppt_x"/>
                                          </p:val>
                                        </p:tav>
                                      </p:tavLst>
                                    </p:anim>
                                    <p:anim calcmode="lin" valueType="num">
                                      <p:cBhvr>
                                        <p:cTn id="12" dur="1000" fill="hold"/>
                                        <p:tgtEl>
                                          <p:spTgt spid="11"/>
                                        </p:tgtEl>
                                        <p:attrNameLst>
                                          <p:attrName>ppt_y</p:attrName>
                                        </p:attrNameLst>
                                      </p:cBhvr>
                                      <p:tavLst>
                                        <p:tav tm="0">
                                          <p:val>
                                            <p:strVal val="#ppt_y+.1"/>
                                          </p:val>
                                        </p:tav>
                                        <p:tav tm="100000">
                                          <p:val>
                                            <p:strVal val="#ppt_y"/>
                                          </p:val>
                                        </p:tav>
                                      </p:tavLst>
                                    </p:anim>
                                  </p:childTnLst>
                                </p:cTn>
                              </p:par>
                            </p:childTnLst>
                          </p:cTn>
                        </p:par>
                        <p:par>
                          <p:cTn id="13" fill="hold">
                            <p:stCondLst>
                              <p:cond delay="11000"/>
                            </p:stCondLst>
                            <p:childTnLst>
                              <p:par>
                                <p:cTn id="14" presetID="26" presetClass="emph" presetSubtype="0" fill="hold" nodeType="afterEffect">
                                  <p:stCondLst>
                                    <p:cond delay="0"/>
                                  </p:stCondLst>
                                  <p:childTnLst>
                                    <p:animEffect transition="out" filter="fade">
                                      <p:cBhvr>
                                        <p:cTn id="15" dur="500" tmFilter="0, 0; .2, .5; .8, .5; 1, 0"/>
                                        <p:tgtEl>
                                          <p:spTgt spid="11"/>
                                        </p:tgtEl>
                                      </p:cBhvr>
                                    </p:animEffect>
                                    <p:animScale>
                                      <p:cBhvr>
                                        <p:cTn id="16" dur="250" autoRev="1" fill="hold"/>
                                        <p:tgtEl>
                                          <p:spTgt spid="11"/>
                                        </p:tgtEl>
                                      </p:cBhvr>
                                      <p:by x="105000" y="105000"/>
                                    </p:animScale>
                                  </p:childTnLst>
                                </p:cTn>
                              </p:par>
                            </p:childTnLst>
                          </p:cTn>
                        </p:par>
                        <p:par>
                          <p:cTn id="17" fill="hold">
                            <p:stCondLst>
                              <p:cond delay="11500"/>
                            </p:stCondLst>
                            <p:childTnLst>
                              <p:par>
                                <p:cTn id="18" presetID="53" presetClass="entr" presetSubtype="16" fill="hold" grpId="1"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p:cTn id="20" dur="500" fill="hold"/>
                                        <p:tgtEl>
                                          <p:spTgt spid="12"/>
                                        </p:tgtEl>
                                        <p:attrNameLst>
                                          <p:attrName>ppt_w</p:attrName>
                                        </p:attrNameLst>
                                      </p:cBhvr>
                                      <p:tavLst>
                                        <p:tav tm="0">
                                          <p:val>
                                            <p:fltVal val="0"/>
                                          </p:val>
                                        </p:tav>
                                        <p:tav tm="100000">
                                          <p:val>
                                            <p:strVal val="#ppt_w"/>
                                          </p:val>
                                        </p:tav>
                                      </p:tavLst>
                                    </p:anim>
                                    <p:anim calcmode="lin" valueType="num">
                                      <p:cBhvr>
                                        <p:cTn id="21" dur="500" fill="hold"/>
                                        <p:tgtEl>
                                          <p:spTgt spid="12"/>
                                        </p:tgtEl>
                                        <p:attrNameLst>
                                          <p:attrName>ppt_h</p:attrName>
                                        </p:attrNameLst>
                                      </p:cBhvr>
                                      <p:tavLst>
                                        <p:tav tm="0">
                                          <p:val>
                                            <p:fltVal val="0"/>
                                          </p:val>
                                        </p:tav>
                                        <p:tav tm="100000">
                                          <p:val>
                                            <p:strVal val="#ppt_h"/>
                                          </p:val>
                                        </p:tav>
                                      </p:tavLst>
                                    </p:anim>
                                    <p:animEffect transition="in" filter="fade">
                                      <p:cBhvr>
                                        <p:cTn id="22" dur="500"/>
                                        <p:tgtEl>
                                          <p:spTgt spid="12"/>
                                        </p:tgtEl>
                                      </p:cBhvr>
                                    </p:animEffect>
                                  </p:childTnLst>
                                </p:cTn>
                              </p:par>
                            </p:childTnLst>
                          </p:cTn>
                        </p:par>
                        <p:par>
                          <p:cTn id="23" fill="hold">
                            <p:stCondLst>
                              <p:cond delay="12000"/>
                            </p:stCondLst>
                            <p:childTnLst>
                              <p:par>
                                <p:cTn id="24" presetID="6" presetClass="emph" presetSubtype="0" fill="hold" grpId="0" nodeType="afterEffect">
                                  <p:stCondLst>
                                    <p:cond delay="0"/>
                                  </p:stCondLst>
                                  <p:childTnLst>
                                    <p:animScale>
                                      <p:cBhvr>
                                        <p:cTn id="25" dur="2000" fill="hold"/>
                                        <p:tgtEl>
                                          <p:spTgt spid="12"/>
                                        </p:tgtEl>
                                      </p:cBhvr>
                                      <p:by x="200000" y="200000"/>
                                    </p:animScale>
                                  </p:childTnLst>
                                </p:cTn>
                              </p:par>
                            </p:childTnLst>
                          </p:cTn>
                        </p:par>
                        <p:par>
                          <p:cTn id="26" fill="hold">
                            <p:stCondLst>
                              <p:cond delay="14000"/>
                            </p:stCondLst>
                            <p:childTnLst>
                              <p:par>
                                <p:cTn id="27" presetID="1"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par>
                          <p:cTn id="29" fill="hold">
                            <p:stCondLst>
                              <p:cond delay="14000"/>
                            </p:stCondLst>
                            <p:childTnLst>
                              <p:par>
                                <p:cTn id="30" presetID="14" presetClass="entr" presetSubtype="10" fill="hold" nodeType="afterEffect">
                                  <p:stCondLst>
                                    <p:cond delay="700"/>
                                  </p:stCondLst>
                                  <p:childTnLst>
                                    <p:set>
                                      <p:cBhvr>
                                        <p:cTn id="31" dur="1" fill="hold">
                                          <p:stCondLst>
                                            <p:cond delay="0"/>
                                          </p:stCondLst>
                                        </p:cTn>
                                        <p:tgtEl>
                                          <p:spTgt spid="13">
                                            <p:txEl>
                                              <p:pRg st="0" end="0"/>
                                            </p:txEl>
                                          </p:spTgt>
                                        </p:tgtEl>
                                        <p:attrNameLst>
                                          <p:attrName>style.visibility</p:attrName>
                                        </p:attrNameLst>
                                      </p:cBhvr>
                                      <p:to>
                                        <p:strVal val="visible"/>
                                      </p:to>
                                    </p:set>
                                    <p:animEffect transition="in" filter="randombar(horizontal)">
                                      <p:cBhvr>
                                        <p:cTn id="32" dur="500"/>
                                        <p:tgtEl>
                                          <p:spTgt spid="13">
                                            <p:txEl>
                                              <p:pRg st="0" end="0"/>
                                            </p:txEl>
                                          </p:spTgt>
                                        </p:tgtEl>
                                      </p:cBhvr>
                                    </p:animEffect>
                                  </p:childTnLst>
                                </p:cTn>
                              </p:par>
                            </p:childTnLst>
                          </p:cTn>
                        </p:par>
                        <p:par>
                          <p:cTn id="33" fill="hold">
                            <p:stCondLst>
                              <p:cond delay="15200"/>
                            </p:stCondLst>
                            <p:childTnLst>
                              <p:par>
                                <p:cTn id="34" presetID="14" presetClass="entr" presetSubtype="10" fill="hold" nodeType="afterEffect">
                                  <p:stCondLst>
                                    <p:cond delay="700"/>
                                  </p:stCondLst>
                                  <p:childTnLst>
                                    <p:set>
                                      <p:cBhvr>
                                        <p:cTn id="35" dur="1" fill="hold">
                                          <p:stCondLst>
                                            <p:cond delay="0"/>
                                          </p:stCondLst>
                                        </p:cTn>
                                        <p:tgtEl>
                                          <p:spTgt spid="13">
                                            <p:txEl>
                                              <p:pRg st="1" end="1"/>
                                            </p:txEl>
                                          </p:spTgt>
                                        </p:tgtEl>
                                        <p:attrNameLst>
                                          <p:attrName>style.visibility</p:attrName>
                                        </p:attrNameLst>
                                      </p:cBhvr>
                                      <p:to>
                                        <p:strVal val="visible"/>
                                      </p:to>
                                    </p:set>
                                    <p:animEffect transition="in" filter="randombar(horizontal)">
                                      <p:cBhvr>
                                        <p:cTn id="36"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800" dirty="0" smtClean="0"/>
              <a:t>予想開発費</a:t>
            </a:r>
            <a:endParaRPr kumimoji="1" lang="ja-JP" altLang="en-US" sz="4800" dirty="0"/>
          </a:p>
        </p:txBody>
      </p:sp>
      <p:sp>
        <p:nvSpPr>
          <p:cNvPr id="3" name="テキスト ボックス 2"/>
          <p:cNvSpPr txBox="1"/>
          <p:nvPr/>
        </p:nvSpPr>
        <p:spPr>
          <a:xfrm>
            <a:off x="1218883" y="2276872"/>
            <a:ext cx="10602878" cy="4308872"/>
          </a:xfrm>
          <a:prstGeom prst="rect">
            <a:avLst/>
          </a:prstGeom>
          <a:noFill/>
        </p:spPr>
        <p:txBody>
          <a:bodyPr wrap="square" rtlCol="0">
            <a:spAutoFit/>
          </a:bodyPr>
          <a:lstStyle/>
          <a:p>
            <a:r>
              <a:rPr lang="ja-JP" altLang="en-US" sz="3600" dirty="0" smtClean="0">
                <a:solidFill>
                  <a:schemeClr val="accent1"/>
                </a:solidFill>
                <a:latin typeface="HG丸ｺﾞｼｯｸM-PRO" panose="020F0600000000000000" pitchFamily="50" charset="-128"/>
                <a:ea typeface="HG丸ｺﾞｼｯｸM-PRO" panose="020F0600000000000000" pitchFamily="50" charset="-128"/>
              </a:rPr>
              <a:t>開発</a:t>
            </a:r>
            <a:r>
              <a:rPr lang="ja-JP" altLang="en-US" sz="3600" dirty="0">
                <a:solidFill>
                  <a:schemeClr val="accent1"/>
                </a:solidFill>
                <a:latin typeface="HG丸ｺﾞｼｯｸM-PRO" panose="020F0600000000000000" pitchFamily="50" charset="-128"/>
                <a:ea typeface="HG丸ｺﾞｼｯｸM-PRO" panose="020F0600000000000000" pitchFamily="50" charset="-128"/>
              </a:rPr>
              <a:t>資金＋宣伝費用＋協力企業への契約金他</a:t>
            </a:r>
            <a:r>
              <a:rPr lang="en-US" altLang="ja-JP" sz="3600" dirty="0" smtClean="0">
                <a:solidFill>
                  <a:schemeClr val="accent1"/>
                </a:solidFill>
                <a:latin typeface="HG丸ｺﾞｼｯｸM-PRO" panose="020F0600000000000000" pitchFamily="50" charset="-128"/>
                <a:ea typeface="HG丸ｺﾞｼｯｸM-PRO" panose="020F0600000000000000" pitchFamily="50" charset="-128"/>
              </a:rPr>
              <a:t>…</a:t>
            </a:r>
          </a:p>
          <a:p>
            <a:endParaRPr lang="en-US" altLang="ja-JP" sz="3600" dirty="0" smtClean="0">
              <a:solidFill>
                <a:schemeClr val="accent1"/>
              </a:solidFill>
              <a:latin typeface="HG丸ｺﾞｼｯｸM-PRO" panose="020F0600000000000000" pitchFamily="50" charset="-128"/>
              <a:ea typeface="HG丸ｺﾞｼｯｸM-PRO" panose="020F0600000000000000" pitchFamily="50" charset="-128"/>
            </a:endParaRPr>
          </a:p>
          <a:p>
            <a:endParaRPr lang="en-US" altLang="ja-JP" sz="3600" dirty="0" smtClean="0">
              <a:solidFill>
                <a:schemeClr val="accent1"/>
              </a:solidFill>
              <a:latin typeface="HG丸ｺﾞｼｯｸM-PRO" panose="020F0600000000000000" pitchFamily="50" charset="-128"/>
              <a:ea typeface="HG丸ｺﾞｼｯｸM-PRO" panose="020F0600000000000000" pitchFamily="50" charset="-128"/>
            </a:endParaRPr>
          </a:p>
          <a:p>
            <a:r>
              <a:rPr lang="en-US" altLang="ja-JP" sz="5400" b="1" dirty="0" smtClean="0">
                <a:solidFill>
                  <a:schemeClr val="accent1"/>
                </a:solidFill>
                <a:latin typeface="HG丸ｺﾞｼｯｸM-PRO" panose="020F0600000000000000" pitchFamily="50" charset="-128"/>
                <a:ea typeface="HG丸ｺﾞｼｯｸM-PRO" panose="020F0600000000000000" pitchFamily="50" charset="-128"/>
              </a:rPr>
              <a:t>				</a:t>
            </a:r>
            <a:r>
              <a:rPr lang="ja-JP" altLang="en-US" sz="5400" b="1" dirty="0" smtClean="0">
                <a:solidFill>
                  <a:schemeClr val="accent1"/>
                </a:solidFill>
                <a:latin typeface="HG丸ｺﾞｼｯｸM-PRO" panose="020F0600000000000000" pitchFamily="50" charset="-128"/>
                <a:ea typeface="HG丸ｺﾞｼｯｸM-PRO" panose="020F0600000000000000" pitchFamily="50" charset="-128"/>
              </a:rPr>
              <a:t>約</a:t>
            </a:r>
            <a:r>
              <a:rPr lang="en-US" altLang="ja-JP" sz="5400" b="1" dirty="0" smtClean="0">
                <a:solidFill>
                  <a:schemeClr val="accent1"/>
                </a:solidFill>
                <a:latin typeface="HG丸ｺﾞｼｯｸM-PRO" panose="020F0600000000000000" pitchFamily="50" charset="-128"/>
                <a:ea typeface="HG丸ｺﾞｼｯｸM-PRO" panose="020F0600000000000000" pitchFamily="50" charset="-128"/>
              </a:rPr>
              <a:t>450</a:t>
            </a:r>
            <a:r>
              <a:rPr lang="ja-JP" altLang="en-US" sz="5400" b="1" dirty="0" smtClean="0">
                <a:solidFill>
                  <a:schemeClr val="accent1"/>
                </a:solidFill>
                <a:latin typeface="HG丸ｺﾞｼｯｸM-PRO" panose="020F0600000000000000" pitchFamily="50" charset="-128"/>
                <a:ea typeface="HG丸ｺﾞｼｯｸM-PRO" panose="020F0600000000000000" pitchFamily="50" charset="-128"/>
              </a:rPr>
              <a:t>万円</a:t>
            </a:r>
            <a:endParaRPr lang="en-US" altLang="ja-JP" sz="3600" b="1" dirty="0" smtClean="0">
              <a:solidFill>
                <a:schemeClr val="accent1"/>
              </a:solidFill>
              <a:latin typeface="HG丸ｺﾞｼｯｸM-PRO" panose="020F0600000000000000" pitchFamily="50" charset="-128"/>
              <a:ea typeface="HG丸ｺﾞｼｯｸM-PRO" panose="020F0600000000000000" pitchFamily="50" charset="-128"/>
            </a:endParaRPr>
          </a:p>
          <a:p>
            <a:endParaRPr lang="en-US" altLang="ja-JP" sz="2800" dirty="0">
              <a:solidFill>
                <a:schemeClr val="accent1"/>
              </a:solidFill>
              <a:latin typeface="HG丸ｺﾞｼｯｸM-PRO" panose="020F0600000000000000" pitchFamily="50" charset="-128"/>
              <a:ea typeface="HG丸ｺﾞｼｯｸM-PRO" panose="020F0600000000000000" pitchFamily="50" charset="-128"/>
            </a:endParaRPr>
          </a:p>
          <a:p>
            <a:r>
              <a:rPr lang="en-US" altLang="ja-JP" sz="2800" dirty="0" smtClean="0">
                <a:solidFill>
                  <a:schemeClr val="accent1"/>
                </a:solidFill>
                <a:latin typeface="HG丸ｺﾞｼｯｸM-PRO" panose="020F0600000000000000" pitchFamily="50" charset="-128"/>
                <a:ea typeface="HG丸ｺﾞｼｯｸM-PRO" panose="020F0600000000000000" pitchFamily="50" charset="-128"/>
              </a:rPr>
              <a:t>※</a:t>
            </a:r>
            <a:r>
              <a:rPr lang="ja-JP" altLang="en-US" sz="2800" dirty="0" smtClean="0">
                <a:solidFill>
                  <a:schemeClr val="accent1"/>
                </a:solidFill>
                <a:latin typeface="HG丸ｺﾞｼｯｸM-PRO" panose="020F0600000000000000" pitchFamily="50" charset="-128"/>
                <a:ea typeface="HG丸ｺﾞｼｯｸM-PRO" panose="020F0600000000000000" pitchFamily="50" charset="-128"/>
              </a:rPr>
              <a:t>「アプリ開発費見積もりシュミレーター」の結果を参考に見積もっています。</a:t>
            </a:r>
            <a:endParaRPr lang="en-US" altLang="ja-JP" sz="2800" dirty="0" smtClean="0">
              <a:solidFill>
                <a:schemeClr val="accent1"/>
              </a:solidFill>
              <a:latin typeface="HG丸ｺﾞｼｯｸM-PRO" panose="020F0600000000000000" pitchFamily="50" charset="-128"/>
              <a:ea typeface="HG丸ｺﾞｼｯｸM-PRO" panose="020F0600000000000000" pitchFamily="50" charset="-128"/>
            </a:endParaRPr>
          </a:p>
          <a:p>
            <a:r>
              <a:rPr lang="ja-JP" altLang="en-US" sz="2800" u="sng" dirty="0">
                <a:solidFill>
                  <a:schemeClr val="accent1"/>
                </a:solidFill>
                <a:latin typeface="HG丸ｺﾞｼｯｸM-PRO" panose="020F0600000000000000" pitchFamily="50" charset="-128"/>
                <a:ea typeface="HG丸ｺﾞｼｯｸM-PRO" panose="020F0600000000000000" pitchFamily="50" charset="-128"/>
                <a:hlinkClick r:id="rId3"/>
              </a:rPr>
              <a:t>　</a:t>
            </a:r>
            <a:r>
              <a:rPr lang="en-US" altLang="ja-JP" sz="2800" u="sng" dirty="0" smtClean="0">
                <a:solidFill>
                  <a:schemeClr val="accent1"/>
                </a:solidFill>
                <a:latin typeface="HG丸ｺﾞｼｯｸM-PRO" panose="020F0600000000000000" pitchFamily="50" charset="-128"/>
                <a:ea typeface="HG丸ｺﾞｼｯｸM-PRO" panose="020F0600000000000000" pitchFamily="50" charset="-128"/>
                <a:hlinkClick r:id="rId3"/>
              </a:rPr>
              <a:t>			</a:t>
            </a:r>
            <a:r>
              <a:rPr lang="en-US" altLang="ja-JP" sz="2800" dirty="0" smtClean="0">
                <a:solidFill>
                  <a:schemeClr val="accent1"/>
                </a:solidFill>
                <a:latin typeface="HG丸ｺﾞｼｯｸM-PRO" panose="020F0600000000000000" pitchFamily="50" charset="-128"/>
                <a:ea typeface="HG丸ｺﾞｼｯｸM-PRO" panose="020F0600000000000000" pitchFamily="50" charset="-128"/>
                <a:hlinkClick r:id="rId3"/>
              </a:rPr>
              <a:t>http</a:t>
            </a:r>
            <a:r>
              <a:rPr lang="en-US" altLang="ja-JP" sz="2800" dirty="0">
                <a:solidFill>
                  <a:schemeClr val="accent1"/>
                </a:solidFill>
                <a:latin typeface="HG丸ｺﾞｼｯｸM-PRO" panose="020F0600000000000000" pitchFamily="50" charset="-128"/>
                <a:ea typeface="HG丸ｺﾞｼｯｸM-PRO" panose="020F0600000000000000" pitchFamily="50" charset="-128"/>
                <a:hlinkClick r:id="rId3"/>
              </a:rPr>
              <a:t>://mitsumori.creators-ship.com/</a:t>
            </a:r>
            <a:endParaRPr lang="ja-JP" altLang="en-US" sz="2800" dirty="0">
              <a:solidFill>
                <a:schemeClr val="accent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1270374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7" dur="500"/>
                                        <p:tgtEl>
                                          <p:spTgt spid="3">
                                            <p:txEl>
                                              <p:pRg st="3" end="3"/>
                                            </p:txEl>
                                          </p:spTgt>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Effect transition="in" filter="randombar(horizontal)">
                                      <p:cBhvr>
                                        <p:cTn id="11" dur="500"/>
                                        <p:tgtEl>
                                          <p:spTgt spid="3">
                                            <p:txEl>
                                              <p:pRg st="5" end="5"/>
                                            </p:txEl>
                                          </p:spTgt>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randombar(horizontal)">
                                      <p:cBhvr>
                                        <p:cTn id="1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800" dirty="0"/>
              <a:t>提供者への特典</a:t>
            </a:r>
            <a:endParaRPr kumimoji="1" lang="ja-JP" altLang="en-US" sz="4800" dirty="0"/>
          </a:p>
        </p:txBody>
      </p:sp>
      <p:graphicFrame>
        <p:nvGraphicFramePr>
          <p:cNvPr id="5" name="表 4"/>
          <p:cNvGraphicFramePr>
            <a:graphicFrameLocks noGrp="1"/>
          </p:cNvGraphicFramePr>
          <p:nvPr>
            <p:extLst>
              <p:ext uri="{D42A27DB-BD31-4B8C-83A1-F6EECF244321}">
                <p14:modId xmlns:p14="http://schemas.microsoft.com/office/powerpoint/2010/main" val="399940688"/>
              </p:ext>
            </p:extLst>
          </p:nvPr>
        </p:nvGraphicFramePr>
        <p:xfrm>
          <a:off x="1218882" y="1498600"/>
          <a:ext cx="10360501" cy="5026744"/>
        </p:xfrm>
        <a:graphic>
          <a:graphicData uri="http://schemas.openxmlformats.org/drawingml/2006/table">
            <a:tbl>
              <a:tblPr firstRow="1" bandRow="1">
                <a:tableStyleId>{69012ECD-51FC-41F1-AA8D-1B2483CD663E}</a:tableStyleId>
              </a:tblPr>
              <a:tblGrid>
                <a:gridCol w="2987451"/>
                <a:gridCol w="7373050"/>
              </a:tblGrid>
              <a:tr h="702596">
                <a:tc>
                  <a:txBody>
                    <a:bodyPr/>
                    <a:lstStyle/>
                    <a:p>
                      <a:r>
                        <a:rPr kumimoji="1" lang="ja-JP" altLang="en-US" sz="2400" b="0" dirty="0" smtClean="0">
                          <a:latin typeface="HG丸ｺﾞｼｯｸM-PRO" panose="020F0600000000000000" pitchFamily="50" charset="-128"/>
                          <a:ea typeface="HG丸ｺﾞｼｯｸM-PRO" panose="020F0600000000000000" pitchFamily="50" charset="-128"/>
                        </a:rPr>
                        <a:t>寄付金額</a:t>
                      </a:r>
                      <a:endParaRPr kumimoji="1" lang="ja-JP" altLang="en-US" sz="2400" b="0" dirty="0">
                        <a:latin typeface="HG丸ｺﾞｼｯｸM-PRO" panose="020F0600000000000000" pitchFamily="50" charset="-128"/>
                        <a:ea typeface="HG丸ｺﾞｼｯｸM-PRO" panose="020F0600000000000000" pitchFamily="50" charset="-128"/>
                      </a:endParaRPr>
                    </a:p>
                  </a:txBody>
                  <a:tcPr/>
                </a:tc>
                <a:tc>
                  <a:txBody>
                    <a:bodyPr/>
                    <a:lstStyle/>
                    <a:p>
                      <a:r>
                        <a:rPr kumimoji="1" lang="ja-JP" altLang="en-US" sz="2400" b="0" dirty="0" smtClean="0">
                          <a:latin typeface="HG丸ｺﾞｼｯｸM-PRO" panose="020F0600000000000000" pitchFamily="50" charset="-128"/>
                          <a:ea typeface="HG丸ｺﾞｼｯｸM-PRO" panose="020F0600000000000000" pitchFamily="50" charset="-128"/>
                        </a:rPr>
                        <a:t>特典内容</a:t>
                      </a:r>
                      <a:endParaRPr kumimoji="1" lang="ja-JP" altLang="en-US" sz="2400" b="0" dirty="0">
                        <a:latin typeface="HG丸ｺﾞｼｯｸM-PRO" panose="020F0600000000000000" pitchFamily="50" charset="-128"/>
                        <a:ea typeface="HG丸ｺﾞｼｯｸM-PRO" panose="020F0600000000000000" pitchFamily="50" charset="-128"/>
                      </a:endParaRPr>
                    </a:p>
                  </a:txBody>
                  <a:tcPr/>
                </a:tc>
              </a:tr>
              <a:tr h="758854">
                <a:tc>
                  <a:txBody>
                    <a:bodyPr/>
                    <a:lstStyle/>
                    <a:p>
                      <a:pPr lvl="0" algn="r"/>
                      <a:r>
                        <a:rPr kumimoji="1" lang="en-US" altLang="ja-JP" sz="2800" b="1" dirty="0" smtClean="0">
                          <a:solidFill>
                            <a:schemeClr val="accent1"/>
                          </a:solidFill>
                          <a:latin typeface="HG丸ｺﾞｼｯｸM-PRO" panose="020F0600000000000000" pitchFamily="50" charset="-128"/>
                          <a:ea typeface="HG丸ｺﾞｼｯｸM-PRO" panose="020F0600000000000000" pitchFamily="50" charset="-128"/>
                        </a:rPr>
                        <a:t>30000</a:t>
                      </a:r>
                      <a:r>
                        <a:rPr kumimoji="1" lang="ja-JP" altLang="en-US" sz="2800" b="1" dirty="0" smtClean="0">
                          <a:solidFill>
                            <a:schemeClr val="accent1"/>
                          </a:solidFill>
                          <a:latin typeface="HG丸ｺﾞｼｯｸM-PRO" panose="020F0600000000000000" pitchFamily="50" charset="-128"/>
                          <a:ea typeface="HG丸ｺﾞｼｯｸM-PRO" panose="020F0600000000000000" pitchFamily="50" charset="-128"/>
                        </a:rPr>
                        <a:t>円</a:t>
                      </a:r>
                      <a:endParaRPr kumimoji="1" lang="ja-JP" altLang="en-US" sz="2800" b="1" dirty="0">
                        <a:solidFill>
                          <a:schemeClr val="accent1"/>
                        </a:solidFill>
                        <a:latin typeface="HG丸ｺﾞｼｯｸM-PRO" panose="020F0600000000000000" pitchFamily="50" charset="-128"/>
                        <a:ea typeface="HG丸ｺﾞｼｯｸM-PRO" panose="020F0600000000000000" pitchFamily="50" charset="-128"/>
                      </a:endParaRPr>
                    </a:p>
                  </a:txBody>
                  <a:tcPr/>
                </a:tc>
                <a:tc>
                  <a:txBody>
                    <a:bodyPr/>
                    <a:lstStyle/>
                    <a:p>
                      <a:pPr marL="342900" indent="-342900">
                        <a:buFont typeface="Arial" panose="020B0604020202020204" pitchFamily="34" charset="0"/>
                        <a:buChar char="•"/>
                      </a:pPr>
                      <a:r>
                        <a:rPr kumimoji="1" lang="en-US" altLang="ja-JP" sz="1800" dirty="0" smtClean="0">
                          <a:solidFill>
                            <a:schemeClr val="accent1"/>
                          </a:solidFill>
                          <a:latin typeface="HG丸ｺﾞｼｯｸM-PRO" panose="020F0600000000000000" pitchFamily="50" charset="-128"/>
                          <a:ea typeface="HG丸ｺﾞｼｯｸM-PRO" panose="020F0600000000000000" pitchFamily="50" charset="-128"/>
                        </a:rPr>
                        <a:t>1</a:t>
                      </a:r>
                      <a:r>
                        <a:rPr kumimoji="1" lang="ja-JP" altLang="en-US" sz="1800" dirty="0" smtClean="0">
                          <a:solidFill>
                            <a:schemeClr val="accent1"/>
                          </a:solidFill>
                          <a:latin typeface="HG丸ｺﾞｼｯｸM-PRO" panose="020F0600000000000000" pitchFamily="50" charset="-128"/>
                          <a:ea typeface="HG丸ｺﾞｼｯｸM-PRO" panose="020F0600000000000000" pitchFamily="50" charset="-128"/>
                        </a:rPr>
                        <a:t>万円分課金アイテムセット</a:t>
                      </a:r>
                      <a:endParaRPr kumimoji="1" lang="en-US" altLang="ja-JP" sz="1800" dirty="0" smtClean="0">
                        <a:solidFill>
                          <a:schemeClr val="accent1"/>
                        </a:solidFill>
                        <a:latin typeface="HG丸ｺﾞｼｯｸM-PRO" panose="020F0600000000000000" pitchFamily="50" charset="-128"/>
                        <a:ea typeface="HG丸ｺﾞｼｯｸM-PRO" panose="020F0600000000000000" pitchFamily="50" charset="-128"/>
                      </a:endParaRPr>
                    </a:p>
                    <a:p>
                      <a:pPr marL="342900" indent="-342900">
                        <a:buFont typeface="Arial" panose="020B0604020202020204" pitchFamily="34" charset="0"/>
                        <a:buChar char="•"/>
                      </a:pPr>
                      <a:r>
                        <a:rPr kumimoji="1" lang="ja-JP" altLang="en-US" sz="1800" dirty="0" smtClean="0">
                          <a:solidFill>
                            <a:schemeClr val="accent1"/>
                          </a:solidFill>
                          <a:latin typeface="HG丸ｺﾞｼｯｸM-PRO" panose="020F0600000000000000" pitchFamily="50" charset="-128"/>
                          <a:ea typeface="HG丸ｺﾞｼｯｸM-PRO" panose="020F0600000000000000" pitchFamily="50" charset="-128"/>
                        </a:rPr>
                        <a:t>協力地域の名産品</a:t>
                      </a:r>
                      <a:r>
                        <a:rPr kumimoji="1" lang="en-US" altLang="ja-JP" sz="1800" dirty="0" smtClean="0">
                          <a:solidFill>
                            <a:schemeClr val="accent1"/>
                          </a:solidFill>
                          <a:latin typeface="HG丸ｺﾞｼｯｸM-PRO" panose="020F0600000000000000" pitchFamily="50" charset="-128"/>
                          <a:ea typeface="HG丸ｺﾞｼｯｸM-PRO" panose="020F0600000000000000" pitchFamily="50" charset="-128"/>
                        </a:rPr>
                        <a:t>(1</a:t>
                      </a:r>
                      <a:r>
                        <a:rPr kumimoji="1" lang="ja-JP" altLang="en-US" sz="1800" dirty="0" smtClean="0">
                          <a:solidFill>
                            <a:schemeClr val="accent1"/>
                          </a:solidFill>
                          <a:latin typeface="HG丸ｺﾞｼｯｸM-PRO" panose="020F0600000000000000" pitchFamily="50" charset="-128"/>
                          <a:ea typeface="HG丸ｺﾞｼｯｸM-PRO" panose="020F0600000000000000" pitchFamily="50" charset="-128"/>
                        </a:rPr>
                        <a:t>万円分</a:t>
                      </a:r>
                      <a:r>
                        <a:rPr kumimoji="1" lang="en-US" altLang="ja-JP" sz="1800" dirty="0" smtClean="0">
                          <a:solidFill>
                            <a:schemeClr val="accent1"/>
                          </a:solidFill>
                          <a:latin typeface="HG丸ｺﾞｼｯｸM-PRO" panose="020F0600000000000000" pitchFamily="50" charset="-128"/>
                          <a:ea typeface="HG丸ｺﾞｼｯｸM-PRO" panose="020F0600000000000000" pitchFamily="50" charset="-128"/>
                        </a:rPr>
                        <a:t>)</a:t>
                      </a:r>
                    </a:p>
                    <a:p>
                      <a:pPr marL="342900" indent="-342900">
                        <a:buFont typeface="Arial" panose="020B0604020202020204" pitchFamily="34" charset="0"/>
                        <a:buChar char="•"/>
                      </a:pPr>
                      <a:r>
                        <a:rPr kumimoji="1" lang="en-US" altLang="ja-JP" sz="1800" dirty="0" smtClean="0">
                          <a:solidFill>
                            <a:schemeClr val="accent1"/>
                          </a:solidFill>
                          <a:latin typeface="HG丸ｺﾞｼｯｸM-PRO" panose="020F0600000000000000" pitchFamily="50" charset="-128"/>
                          <a:ea typeface="HG丸ｺﾞｼｯｸM-PRO" panose="020F0600000000000000" pitchFamily="50" charset="-128"/>
                        </a:rPr>
                        <a:t>β</a:t>
                      </a:r>
                      <a:r>
                        <a:rPr kumimoji="1" lang="ja-JP" altLang="en-US" sz="1800" dirty="0" smtClean="0">
                          <a:solidFill>
                            <a:schemeClr val="accent1"/>
                          </a:solidFill>
                          <a:latin typeface="HG丸ｺﾞｼｯｸM-PRO" panose="020F0600000000000000" pitchFamily="50" charset="-128"/>
                          <a:ea typeface="HG丸ｺﾞｼｯｸM-PRO" panose="020F0600000000000000" pitchFamily="50" charset="-128"/>
                        </a:rPr>
                        <a:t>テストプレイヤー抽選権利</a:t>
                      </a:r>
                      <a:endParaRPr kumimoji="1" lang="ja-JP" altLang="en-US" sz="1800" dirty="0">
                        <a:solidFill>
                          <a:schemeClr val="accent1"/>
                        </a:solidFill>
                        <a:latin typeface="HG丸ｺﾞｼｯｸM-PRO" panose="020F0600000000000000" pitchFamily="50" charset="-128"/>
                        <a:ea typeface="HG丸ｺﾞｼｯｸM-PRO" panose="020F0600000000000000" pitchFamily="50" charset="-128"/>
                      </a:endParaRPr>
                    </a:p>
                  </a:txBody>
                  <a:tcPr/>
                </a:tc>
              </a:tr>
              <a:tr h="758854">
                <a:tc>
                  <a:txBody>
                    <a:bodyPr/>
                    <a:lstStyle/>
                    <a:p>
                      <a:pPr lvl="0" algn="r"/>
                      <a:r>
                        <a:rPr kumimoji="1" lang="en-US" altLang="ja-JP" sz="2800" b="1" dirty="0" smtClean="0">
                          <a:solidFill>
                            <a:schemeClr val="accent1"/>
                          </a:solidFill>
                          <a:latin typeface="HG丸ｺﾞｼｯｸM-PRO" panose="020F0600000000000000" pitchFamily="50" charset="-128"/>
                          <a:ea typeface="HG丸ｺﾞｼｯｸM-PRO" panose="020F0600000000000000" pitchFamily="50" charset="-128"/>
                        </a:rPr>
                        <a:t>50000</a:t>
                      </a:r>
                      <a:r>
                        <a:rPr kumimoji="1" lang="ja-JP" altLang="en-US" sz="2800" b="1" dirty="0" smtClean="0">
                          <a:solidFill>
                            <a:schemeClr val="accent1"/>
                          </a:solidFill>
                          <a:latin typeface="HG丸ｺﾞｼｯｸM-PRO" panose="020F0600000000000000" pitchFamily="50" charset="-128"/>
                          <a:ea typeface="HG丸ｺﾞｼｯｸM-PRO" panose="020F0600000000000000" pitchFamily="50" charset="-128"/>
                        </a:rPr>
                        <a:t>円</a:t>
                      </a:r>
                      <a:endParaRPr kumimoji="1" lang="ja-JP" altLang="en-US" sz="2800" b="1" dirty="0">
                        <a:solidFill>
                          <a:schemeClr val="accent1"/>
                        </a:solidFill>
                        <a:latin typeface="HG丸ｺﾞｼｯｸM-PRO" panose="020F0600000000000000" pitchFamily="50" charset="-128"/>
                        <a:ea typeface="HG丸ｺﾞｼｯｸM-PRO" panose="020F0600000000000000" pitchFamily="50" charset="-128"/>
                      </a:endParaRPr>
                    </a:p>
                  </a:txBody>
                  <a:tcPr/>
                </a:tc>
                <a:tc>
                  <a:txBody>
                    <a:bodyPr/>
                    <a:lstStyle/>
                    <a:p>
                      <a:pPr marL="342900" indent="-342900">
                        <a:buFont typeface="Arial" panose="020B0604020202020204" pitchFamily="34" charset="0"/>
                        <a:buChar char="•"/>
                      </a:pPr>
                      <a:r>
                        <a:rPr kumimoji="1" lang="en-US" altLang="ja-JP" sz="1800" dirty="0" smtClean="0">
                          <a:solidFill>
                            <a:schemeClr val="accent1"/>
                          </a:solidFill>
                          <a:latin typeface="HG丸ｺﾞｼｯｸM-PRO" panose="020F0600000000000000" pitchFamily="50" charset="-128"/>
                          <a:ea typeface="HG丸ｺﾞｼｯｸM-PRO" panose="020F0600000000000000" pitchFamily="50" charset="-128"/>
                        </a:rPr>
                        <a:t>3</a:t>
                      </a:r>
                      <a:r>
                        <a:rPr kumimoji="1" lang="ja-JP" altLang="en-US" sz="1800" dirty="0" smtClean="0">
                          <a:solidFill>
                            <a:schemeClr val="accent1"/>
                          </a:solidFill>
                          <a:latin typeface="HG丸ｺﾞｼｯｸM-PRO" panose="020F0600000000000000" pitchFamily="50" charset="-128"/>
                          <a:ea typeface="HG丸ｺﾞｼｯｸM-PRO" panose="020F0600000000000000" pitchFamily="50" charset="-128"/>
                        </a:rPr>
                        <a:t>万円分課金アイテムセット</a:t>
                      </a:r>
                      <a:endParaRPr kumimoji="1" lang="en-US" altLang="ja-JP" sz="1800" dirty="0" smtClean="0">
                        <a:solidFill>
                          <a:schemeClr val="accent1"/>
                        </a:solidFill>
                        <a:latin typeface="HG丸ｺﾞｼｯｸM-PRO" panose="020F0600000000000000" pitchFamily="50" charset="-128"/>
                        <a:ea typeface="HG丸ｺﾞｼｯｸM-PRO" panose="020F0600000000000000" pitchFamily="50" charset="-128"/>
                      </a:endParaRPr>
                    </a:p>
                    <a:p>
                      <a:pPr marL="342900" indent="-342900">
                        <a:buFont typeface="Arial" panose="020B0604020202020204" pitchFamily="34" charset="0"/>
                        <a:buChar char="•"/>
                      </a:pPr>
                      <a:r>
                        <a:rPr kumimoji="1" lang="ja-JP" altLang="en-US" sz="1800" dirty="0" smtClean="0">
                          <a:solidFill>
                            <a:schemeClr val="accent1"/>
                          </a:solidFill>
                          <a:latin typeface="HG丸ｺﾞｼｯｸM-PRO" panose="020F0600000000000000" pitchFamily="50" charset="-128"/>
                          <a:ea typeface="HG丸ｺﾞｼｯｸM-PRO" panose="020F0600000000000000" pitchFamily="50" charset="-128"/>
                        </a:rPr>
                        <a:t>協力企業の製品</a:t>
                      </a:r>
                      <a:r>
                        <a:rPr kumimoji="1" lang="en-US" altLang="ja-JP" sz="1800" dirty="0" smtClean="0">
                          <a:solidFill>
                            <a:schemeClr val="accent1"/>
                          </a:solidFill>
                          <a:latin typeface="HG丸ｺﾞｼｯｸM-PRO" panose="020F0600000000000000" pitchFamily="50" charset="-128"/>
                          <a:ea typeface="HG丸ｺﾞｼｯｸM-PRO" panose="020F0600000000000000" pitchFamily="50" charset="-128"/>
                        </a:rPr>
                        <a:t>(1</a:t>
                      </a:r>
                      <a:r>
                        <a:rPr kumimoji="1" lang="ja-JP" altLang="en-US" sz="1800" dirty="0" smtClean="0">
                          <a:solidFill>
                            <a:schemeClr val="accent1"/>
                          </a:solidFill>
                          <a:latin typeface="HG丸ｺﾞｼｯｸM-PRO" panose="020F0600000000000000" pitchFamily="50" charset="-128"/>
                          <a:ea typeface="HG丸ｺﾞｼｯｸM-PRO" panose="020F0600000000000000" pitchFamily="50" charset="-128"/>
                        </a:rPr>
                        <a:t>万円分</a:t>
                      </a:r>
                      <a:r>
                        <a:rPr kumimoji="1" lang="en-US" altLang="ja-JP" sz="1800" dirty="0" smtClean="0">
                          <a:solidFill>
                            <a:schemeClr val="accent1"/>
                          </a:solidFill>
                          <a:latin typeface="HG丸ｺﾞｼｯｸM-PRO" panose="020F0600000000000000" pitchFamily="50" charset="-128"/>
                          <a:ea typeface="HG丸ｺﾞｼｯｸM-PRO" panose="020F0600000000000000" pitchFamily="50" charset="-128"/>
                        </a:rPr>
                        <a:t>)</a:t>
                      </a:r>
                    </a:p>
                    <a:p>
                      <a:pPr marL="342900" indent="-342900">
                        <a:buFont typeface="Arial" panose="020B0604020202020204" pitchFamily="34" charset="0"/>
                        <a:buChar char="•"/>
                      </a:pPr>
                      <a:r>
                        <a:rPr kumimoji="1" lang="en-US" altLang="ja-JP" sz="1800" dirty="0" smtClean="0">
                          <a:solidFill>
                            <a:schemeClr val="accent1"/>
                          </a:solidFill>
                          <a:latin typeface="HG丸ｺﾞｼｯｸM-PRO" panose="020F0600000000000000" pitchFamily="50" charset="-128"/>
                          <a:ea typeface="HG丸ｺﾞｼｯｸM-PRO" panose="020F0600000000000000" pitchFamily="50" charset="-128"/>
                        </a:rPr>
                        <a:t>β</a:t>
                      </a:r>
                      <a:r>
                        <a:rPr kumimoji="1" lang="ja-JP" altLang="en-US" sz="1800" dirty="0" smtClean="0">
                          <a:solidFill>
                            <a:schemeClr val="accent1"/>
                          </a:solidFill>
                          <a:latin typeface="HG丸ｺﾞｼｯｸM-PRO" panose="020F0600000000000000" pitchFamily="50" charset="-128"/>
                          <a:ea typeface="HG丸ｺﾞｼｯｸM-PRO" panose="020F0600000000000000" pitchFamily="50" charset="-128"/>
                        </a:rPr>
                        <a:t>テストプレイヤー抽選権利</a:t>
                      </a:r>
                      <a:endParaRPr kumimoji="1" lang="ja-JP" altLang="en-US" sz="1800" dirty="0">
                        <a:solidFill>
                          <a:schemeClr val="accent1"/>
                        </a:solidFill>
                        <a:latin typeface="HG丸ｺﾞｼｯｸM-PRO" panose="020F0600000000000000" pitchFamily="50" charset="-128"/>
                        <a:ea typeface="HG丸ｺﾞｼｯｸM-PRO" panose="020F0600000000000000" pitchFamily="50" charset="-128"/>
                      </a:endParaRPr>
                    </a:p>
                  </a:txBody>
                  <a:tcPr/>
                </a:tc>
              </a:tr>
              <a:tr h="758854">
                <a:tc>
                  <a:txBody>
                    <a:bodyPr/>
                    <a:lstStyle/>
                    <a:p>
                      <a:pPr lvl="0" algn="r"/>
                      <a:r>
                        <a:rPr kumimoji="1" lang="en-US" altLang="ja-JP" sz="2800" b="1" dirty="0" smtClean="0">
                          <a:solidFill>
                            <a:schemeClr val="accent1"/>
                          </a:solidFill>
                          <a:latin typeface="HG丸ｺﾞｼｯｸM-PRO" panose="020F0600000000000000" pitchFamily="50" charset="-128"/>
                          <a:ea typeface="HG丸ｺﾞｼｯｸM-PRO" panose="020F0600000000000000" pitchFamily="50" charset="-128"/>
                        </a:rPr>
                        <a:t>70000</a:t>
                      </a:r>
                      <a:r>
                        <a:rPr kumimoji="1" lang="ja-JP" altLang="en-US" sz="2800" b="1" dirty="0" smtClean="0">
                          <a:solidFill>
                            <a:schemeClr val="accent1"/>
                          </a:solidFill>
                          <a:latin typeface="HG丸ｺﾞｼｯｸM-PRO" panose="020F0600000000000000" pitchFamily="50" charset="-128"/>
                          <a:ea typeface="HG丸ｺﾞｼｯｸM-PRO" panose="020F0600000000000000" pitchFamily="50" charset="-128"/>
                        </a:rPr>
                        <a:t>円</a:t>
                      </a:r>
                      <a:endParaRPr kumimoji="1" lang="ja-JP" altLang="en-US" sz="2800" b="1" dirty="0">
                        <a:solidFill>
                          <a:schemeClr val="accent1"/>
                        </a:solidFill>
                        <a:latin typeface="HG丸ｺﾞｼｯｸM-PRO" panose="020F0600000000000000" pitchFamily="50" charset="-128"/>
                        <a:ea typeface="HG丸ｺﾞｼｯｸM-PRO" panose="020F0600000000000000" pitchFamily="50" charset="-128"/>
                      </a:endParaRPr>
                    </a:p>
                  </a:txBody>
                  <a:tcPr/>
                </a:tc>
                <a:tc>
                  <a:txBody>
                    <a:bodyPr/>
                    <a:lstStyle/>
                    <a:p>
                      <a:pPr marL="342900" indent="-342900">
                        <a:buFont typeface="Arial" panose="020B0604020202020204" pitchFamily="34" charset="0"/>
                        <a:buChar char="•"/>
                      </a:pPr>
                      <a:r>
                        <a:rPr kumimoji="1" lang="ja-JP" altLang="en-US" sz="1800" dirty="0" smtClean="0">
                          <a:solidFill>
                            <a:schemeClr val="accent1"/>
                          </a:solidFill>
                          <a:latin typeface="HG丸ｺﾞｼｯｸM-PRO" panose="020F0600000000000000" pitchFamily="50" charset="-128"/>
                          <a:ea typeface="HG丸ｺﾞｼｯｸM-PRO" panose="020F0600000000000000" pitchFamily="50" charset="-128"/>
                        </a:rPr>
                        <a:t>協力企業の関連商品詰め合わせ</a:t>
                      </a:r>
                      <a:endParaRPr kumimoji="1" lang="en-US" altLang="ja-JP" sz="1800" dirty="0" smtClean="0">
                        <a:solidFill>
                          <a:schemeClr val="accent1"/>
                        </a:solidFill>
                        <a:latin typeface="HG丸ｺﾞｼｯｸM-PRO" panose="020F0600000000000000" pitchFamily="50" charset="-128"/>
                        <a:ea typeface="HG丸ｺﾞｼｯｸM-PRO" panose="020F0600000000000000" pitchFamily="50" charset="-128"/>
                      </a:endParaRPr>
                    </a:p>
                    <a:p>
                      <a:pPr marL="342900" indent="-342900">
                        <a:buFont typeface="Arial" panose="020B0604020202020204" pitchFamily="34" charset="0"/>
                        <a:buChar char="•"/>
                      </a:pPr>
                      <a:r>
                        <a:rPr kumimoji="1" lang="en-US" altLang="ja-JP" sz="1800" dirty="0" smtClean="0">
                          <a:solidFill>
                            <a:schemeClr val="accent1"/>
                          </a:solidFill>
                          <a:latin typeface="HG丸ｺﾞｼｯｸM-PRO" panose="020F0600000000000000" pitchFamily="50" charset="-128"/>
                          <a:ea typeface="HG丸ｺﾞｼｯｸM-PRO" panose="020F0600000000000000" pitchFamily="50" charset="-128"/>
                        </a:rPr>
                        <a:t>β</a:t>
                      </a:r>
                      <a:r>
                        <a:rPr kumimoji="1" lang="ja-JP" altLang="en-US" sz="1800" dirty="0" smtClean="0">
                          <a:solidFill>
                            <a:schemeClr val="accent1"/>
                          </a:solidFill>
                          <a:latin typeface="HG丸ｺﾞｼｯｸM-PRO" panose="020F0600000000000000" pitchFamily="50" charset="-128"/>
                          <a:ea typeface="HG丸ｺﾞｼｯｸM-PRO" panose="020F0600000000000000" pitchFamily="50" charset="-128"/>
                        </a:rPr>
                        <a:t>テストプレイヤー抽選権利</a:t>
                      </a:r>
                      <a:endParaRPr kumimoji="1" lang="ja-JP" altLang="en-US" sz="1800" dirty="0">
                        <a:solidFill>
                          <a:schemeClr val="accent1"/>
                        </a:solidFill>
                        <a:latin typeface="HG丸ｺﾞｼｯｸM-PRO" panose="020F0600000000000000" pitchFamily="50" charset="-128"/>
                        <a:ea typeface="HG丸ｺﾞｼｯｸM-PRO" panose="020F0600000000000000" pitchFamily="50" charset="-128"/>
                      </a:endParaRPr>
                    </a:p>
                  </a:txBody>
                  <a:tcPr/>
                </a:tc>
              </a:tr>
              <a:tr h="758854">
                <a:tc>
                  <a: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r>
                        <a:rPr kumimoji="1" lang="en-US" altLang="ja-JP" sz="2800" b="1" dirty="0" smtClean="0">
                          <a:solidFill>
                            <a:schemeClr val="accent1"/>
                          </a:solidFill>
                          <a:latin typeface="HG丸ｺﾞｼｯｸM-PRO" panose="020F0600000000000000" pitchFamily="50" charset="-128"/>
                          <a:ea typeface="HG丸ｺﾞｼｯｸM-PRO" panose="020F0600000000000000" pitchFamily="50" charset="-128"/>
                        </a:rPr>
                        <a:t>100000</a:t>
                      </a:r>
                      <a:r>
                        <a:rPr kumimoji="1" lang="ja-JP" altLang="en-US" sz="2800" b="1" dirty="0" smtClean="0">
                          <a:solidFill>
                            <a:schemeClr val="accent1"/>
                          </a:solidFill>
                          <a:latin typeface="HG丸ｺﾞｼｯｸM-PRO" panose="020F0600000000000000" pitchFamily="50" charset="-128"/>
                          <a:ea typeface="HG丸ｺﾞｼｯｸM-PRO" panose="020F0600000000000000" pitchFamily="50" charset="-128"/>
                        </a:rPr>
                        <a:t>円</a:t>
                      </a:r>
                      <a:endParaRPr kumimoji="1" lang="en-US" altLang="ja-JP" sz="2800" b="1" dirty="0" smtClean="0">
                        <a:solidFill>
                          <a:schemeClr val="accent1"/>
                        </a:solidFill>
                        <a:latin typeface="HG丸ｺﾞｼｯｸM-PRO" panose="020F0600000000000000" pitchFamily="50" charset="-128"/>
                        <a:ea typeface="HG丸ｺﾞｼｯｸM-PRO" panose="020F0600000000000000" pitchFamily="50" charset="-128"/>
                      </a:endParaRPr>
                    </a:p>
                  </a:txBody>
                  <a:tcPr/>
                </a:tc>
                <a:tc>
                  <a:txBody>
                    <a:bodyPr/>
                    <a:lstStyle/>
                    <a:p>
                      <a:pPr marL="342900" indent="-342900">
                        <a:buFont typeface="Arial" panose="020B0604020202020204" pitchFamily="34" charset="0"/>
                        <a:buChar char="•"/>
                      </a:pPr>
                      <a:r>
                        <a:rPr kumimoji="1" lang="ja-JP" altLang="en-US" sz="1800" dirty="0" smtClean="0">
                          <a:solidFill>
                            <a:schemeClr val="accent1"/>
                          </a:solidFill>
                          <a:latin typeface="HG丸ｺﾞｼｯｸM-PRO" panose="020F0600000000000000" pitchFamily="50" charset="-128"/>
                          <a:ea typeface="HG丸ｺﾞｼｯｸM-PRO" panose="020F0600000000000000" pitchFamily="50" charset="-128"/>
                        </a:rPr>
                        <a:t>協力地域の名産品詰め合わせ</a:t>
                      </a:r>
                      <a:endParaRPr kumimoji="1" lang="en-US" altLang="ja-JP" sz="1800" dirty="0" smtClean="0">
                        <a:solidFill>
                          <a:schemeClr val="accent1"/>
                        </a:solidFill>
                        <a:latin typeface="HG丸ｺﾞｼｯｸM-PRO" panose="020F0600000000000000" pitchFamily="50" charset="-128"/>
                        <a:ea typeface="HG丸ｺﾞｼｯｸM-PRO" panose="020F0600000000000000" pitchFamily="50" charset="-128"/>
                      </a:endParaRPr>
                    </a:p>
                    <a:p>
                      <a:pPr marL="342900" indent="-342900">
                        <a:buFont typeface="Arial" panose="020B0604020202020204" pitchFamily="34" charset="0"/>
                        <a:buChar char="•"/>
                      </a:pPr>
                      <a:r>
                        <a:rPr kumimoji="1" lang="en-US" altLang="ja-JP" sz="1800" dirty="0" smtClean="0">
                          <a:solidFill>
                            <a:schemeClr val="accent1"/>
                          </a:solidFill>
                          <a:latin typeface="HG丸ｺﾞｼｯｸM-PRO" panose="020F0600000000000000" pitchFamily="50" charset="-128"/>
                          <a:ea typeface="HG丸ｺﾞｼｯｸM-PRO" panose="020F0600000000000000" pitchFamily="50" charset="-128"/>
                        </a:rPr>
                        <a:t>β</a:t>
                      </a:r>
                      <a:r>
                        <a:rPr kumimoji="1" lang="ja-JP" altLang="en-US" sz="1800" dirty="0" smtClean="0">
                          <a:solidFill>
                            <a:schemeClr val="accent1"/>
                          </a:solidFill>
                          <a:latin typeface="HG丸ｺﾞｼｯｸM-PRO" panose="020F0600000000000000" pitchFamily="50" charset="-128"/>
                          <a:ea typeface="HG丸ｺﾞｼｯｸM-PRO" panose="020F0600000000000000" pitchFamily="50" charset="-128"/>
                        </a:rPr>
                        <a:t>テストプレイヤー抽選権利</a:t>
                      </a:r>
                      <a:endParaRPr kumimoji="1" lang="ja-JP" altLang="en-US" sz="1800" dirty="0">
                        <a:solidFill>
                          <a:schemeClr val="accent1"/>
                        </a:solidFill>
                        <a:latin typeface="HG丸ｺﾞｼｯｸM-PRO" panose="020F0600000000000000" pitchFamily="50" charset="-128"/>
                        <a:ea typeface="HG丸ｺﾞｼｯｸM-PRO" panose="020F0600000000000000" pitchFamily="50" charset="-128"/>
                      </a:endParaRPr>
                    </a:p>
                  </a:txBody>
                  <a:tcPr/>
                </a:tc>
              </a:tr>
              <a:tr h="977640">
                <a:tc>
                  <a:txBody>
                    <a:bodyPr/>
                    <a:lstStyle/>
                    <a:p>
                      <a:pPr lvl="0" algn="r"/>
                      <a:r>
                        <a:rPr kumimoji="1" lang="en-US" altLang="ja-JP" sz="2800" b="1" dirty="0" smtClean="0">
                          <a:solidFill>
                            <a:schemeClr val="accent1"/>
                          </a:solidFill>
                          <a:latin typeface="HG丸ｺﾞｼｯｸM-PRO" panose="020F0600000000000000" pitchFamily="50" charset="-128"/>
                          <a:ea typeface="HG丸ｺﾞｼｯｸM-PRO" panose="020F0600000000000000" pitchFamily="50" charset="-128"/>
                        </a:rPr>
                        <a:t>500000</a:t>
                      </a:r>
                      <a:r>
                        <a:rPr kumimoji="1" lang="ja-JP" altLang="en-US" sz="2800" b="1" dirty="0" smtClean="0">
                          <a:solidFill>
                            <a:schemeClr val="accent1"/>
                          </a:solidFill>
                          <a:latin typeface="HG丸ｺﾞｼｯｸM-PRO" panose="020F0600000000000000" pitchFamily="50" charset="-128"/>
                          <a:ea typeface="HG丸ｺﾞｼｯｸM-PRO" panose="020F0600000000000000" pitchFamily="50" charset="-128"/>
                        </a:rPr>
                        <a:t>円</a:t>
                      </a:r>
                      <a:endParaRPr kumimoji="1" lang="en-US" altLang="ja-JP" sz="2800" b="1" dirty="0" smtClean="0">
                        <a:solidFill>
                          <a:schemeClr val="accent1"/>
                        </a:solidFill>
                        <a:latin typeface="HG丸ｺﾞｼｯｸM-PRO" panose="020F0600000000000000" pitchFamily="50" charset="-128"/>
                        <a:ea typeface="HG丸ｺﾞｼｯｸM-PRO" panose="020F0600000000000000" pitchFamily="50" charset="-128"/>
                      </a:endParaRPr>
                    </a:p>
                  </a:txBody>
                  <a:tcPr/>
                </a:tc>
                <a:tc>
                  <a:txBody>
                    <a:bodyPr/>
                    <a:lstStyle/>
                    <a:p>
                      <a:pPr marL="342900" indent="-342900">
                        <a:buFont typeface="Arial" panose="020B0604020202020204" pitchFamily="34" charset="0"/>
                        <a:buChar char="•"/>
                      </a:pPr>
                      <a:r>
                        <a:rPr kumimoji="1" lang="ja-JP" altLang="en-US" sz="1800" dirty="0" smtClean="0">
                          <a:solidFill>
                            <a:schemeClr val="accent1"/>
                          </a:solidFill>
                          <a:latin typeface="HG丸ｺﾞｼｯｸM-PRO" panose="020F0600000000000000" pitchFamily="50" charset="-128"/>
                          <a:ea typeface="HG丸ｺﾞｼｯｸM-PRO" panose="020F0600000000000000" pitchFamily="50" charset="-128"/>
                        </a:rPr>
                        <a:t>協力地域の名産品詰め合わせ</a:t>
                      </a:r>
                      <a:endParaRPr kumimoji="1" lang="en-US" altLang="ja-JP" sz="1800" dirty="0" smtClean="0">
                        <a:solidFill>
                          <a:schemeClr val="accent1"/>
                        </a:solidFill>
                        <a:latin typeface="HG丸ｺﾞｼｯｸM-PRO" panose="020F0600000000000000" pitchFamily="50" charset="-128"/>
                        <a:ea typeface="HG丸ｺﾞｼｯｸM-PRO" panose="020F0600000000000000" pitchFamily="50" charset="-128"/>
                      </a:endParaRPr>
                    </a:p>
                    <a:p>
                      <a:pPr marL="342900" indent="-342900">
                        <a:buFont typeface="Arial" panose="020B0604020202020204" pitchFamily="34" charset="0"/>
                        <a:buChar char="•"/>
                      </a:pPr>
                      <a:r>
                        <a:rPr kumimoji="1" lang="ja-JP" altLang="en-US" sz="1800" dirty="0" smtClean="0">
                          <a:solidFill>
                            <a:schemeClr val="accent1"/>
                          </a:solidFill>
                          <a:latin typeface="HG丸ｺﾞｼｯｸM-PRO" panose="020F0600000000000000" pitchFamily="50" charset="-128"/>
                          <a:ea typeface="HG丸ｺﾞｼｯｸM-PRO" panose="020F0600000000000000" pitchFamily="50" charset="-128"/>
                        </a:rPr>
                        <a:t>ゲーム内重要地点までの招待券</a:t>
                      </a:r>
                      <a:endParaRPr kumimoji="1" lang="en-US" altLang="ja-JP" sz="1800" dirty="0" smtClean="0">
                        <a:solidFill>
                          <a:schemeClr val="accent1"/>
                        </a:solidFill>
                        <a:latin typeface="HG丸ｺﾞｼｯｸM-PRO" panose="020F0600000000000000" pitchFamily="50" charset="-128"/>
                        <a:ea typeface="HG丸ｺﾞｼｯｸM-PRO" panose="020F0600000000000000" pitchFamily="50" charset="-128"/>
                      </a:endParaRPr>
                    </a:p>
                    <a:p>
                      <a:pPr marL="342900" indent="-342900">
                        <a:buFont typeface="Arial" panose="020B0604020202020204" pitchFamily="34" charset="0"/>
                        <a:buChar char="•"/>
                      </a:pPr>
                      <a:r>
                        <a:rPr kumimoji="1" lang="en-US" altLang="ja-JP" sz="1800" dirty="0" smtClean="0">
                          <a:solidFill>
                            <a:schemeClr val="accent1"/>
                          </a:solidFill>
                          <a:latin typeface="HG丸ｺﾞｼｯｸM-PRO" panose="020F0600000000000000" pitchFamily="50" charset="-128"/>
                          <a:ea typeface="HG丸ｺﾞｼｯｸM-PRO" panose="020F0600000000000000" pitchFamily="50" charset="-128"/>
                        </a:rPr>
                        <a:t>β</a:t>
                      </a:r>
                      <a:r>
                        <a:rPr kumimoji="1" lang="ja-JP" altLang="en-US" sz="1800" dirty="0" smtClean="0">
                          <a:solidFill>
                            <a:schemeClr val="accent1"/>
                          </a:solidFill>
                          <a:latin typeface="HG丸ｺﾞｼｯｸM-PRO" panose="020F0600000000000000" pitchFamily="50" charset="-128"/>
                          <a:ea typeface="HG丸ｺﾞｼｯｸM-PRO" panose="020F0600000000000000" pitchFamily="50" charset="-128"/>
                        </a:rPr>
                        <a:t>テストプレイヤー権</a:t>
                      </a:r>
                      <a:endParaRPr kumimoji="1" lang="ja-JP" altLang="en-US" sz="1800" dirty="0">
                        <a:solidFill>
                          <a:schemeClr val="accent1"/>
                        </a:solidFill>
                        <a:latin typeface="HG丸ｺﾞｼｯｸM-PRO" panose="020F0600000000000000" pitchFamily="50" charset="-128"/>
                        <a:ea typeface="HG丸ｺﾞｼｯｸM-PRO" panose="020F0600000000000000" pitchFamily="50" charset="-128"/>
                      </a:endParaRPr>
                    </a:p>
                  </a:txBody>
                  <a:tcPr/>
                </a:tc>
              </a:tr>
            </a:tbl>
          </a:graphicData>
        </a:graphic>
      </p:graphicFrame>
    </p:spTree>
    <p:extLst>
      <p:ext uri="{BB962C8B-B14F-4D97-AF65-F5344CB8AC3E}">
        <p14:creationId xmlns:p14="http://schemas.microsoft.com/office/powerpoint/2010/main" val="3364447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Tech_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Tech_16x9">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Tech_16x9">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Tech_16x9">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885D49CD-E250-49F2-832A-47F73F5814B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回路三重線のプレゼンテーション (ワイド画面)</Template>
  <TotalTime>0</TotalTime>
  <Words>395</Words>
  <Application>Microsoft Office PowerPoint</Application>
  <PresentationFormat>ユーザー設定</PresentationFormat>
  <Paragraphs>83</Paragraphs>
  <Slides>7</Slides>
  <Notes>7</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7</vt:i4>
      </vt:variant>
    </vt:vector>
  </HeadingPairs>
  <TitlesOfParts>
    <vt:vector size="13" baseType="lpstr">
      <vt:lpstr>HG丸ｺﾞｼｯｸM-PRO</vt:lpstr>
      <vt:lpstr>Meiryo UI</vt:lpstr>
      <vt:lpstr>ＭＳ Ｐゴシック</vt:lpstr>
      <vt:lpstr>Arial</vt:lpstr>
      <vt:lpstr>Calibri</vt:lpstr>
      <vt:lpstr>Tech_16x9</vt:lpstr>
      <vt:lpstr>GPSサービスを利用した 超大型対人戦闘アプリケーション</vt:lpstr>
      <vt:lpstr>ストリートボンバー（仮）</vt:lpstr>
      <vt:lpstr>目的</vt:lpstr>
      <vt:lpstr>協力企業　（暫定）</vt:lpstr>
      <vt:lpstr>ゲームシステム</vt:lpstr>
      <vt:lpstr>予想開発費</vt:lpstr>
      <vt:lpstr>提供者への特典</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2015-12-20T02:02:45Z</dcterms:created>
  <dcterms:modified xsi:type="dcterms:W3CDTF">2015-12-23T02:13:17Z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